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5444970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13415959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753224113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11793699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95631407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8907774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306908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3376620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07359498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249456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63011941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16608525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2614156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1569267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721774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8224471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9676370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3332873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2225437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815888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5345452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6379142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8695208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1205710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635134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66981439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2537219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3299205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0784789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3157534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825275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2053119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0667607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9072274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213150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9230022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112945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2304783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9260382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8766714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6345537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9632320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3048806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1846486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37216308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7911988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9325326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15187518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352944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53636578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3822876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87362137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5466196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16281412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73454148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749467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97177066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7883991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6638335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9616732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69997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479092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70197291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49230583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6569671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3720016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449413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7794614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9577863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4104122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8768394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121737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5595737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2993316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16798467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北境的风，带着刺骨的寒意与浓烈的血腥气，席卷着荒原。</a:t>
            </a:r>
            <a:br>
              <a:rPr/>
            </a:br>
            <a:br>
              <a:rPr/>
            </a:br>
            <a:r>
              <a:rPr/>
              <a:t>苏尘跟在太虚剑尊身后，步履匆匆，但思绪却如乱麻般纠缠不清。赵无极——那个平日里总是笑呵呵，会在深夜为他熬制护脉汤，甚至会为了他的一句玩笑而与大长老争执半天的恩师，竟然真的是打开北境裂隙的元凶？</a:t>
            </a:r>
            <a:br>
              <a:rPr/>
            </a:br>
            <a:br>
              <a:rPr/>
            </a:br>
            <a:r>
              <a:rPr/>
              <a:t>“小娃娃，收起你那不值钱的眼泪。”</a:t>
            </a:r>
            <a:br>
              <a:rPr/>
            </a:br>
            <a:br>
              <a:rPr/>
            </a:br>
            <a:r>
              <a:rPr/>
              <a:t>前方传来太虚剑尊冷冽的声音，并未回头，“人心隔肚皮，你这位师父既然能演得如此逼真，便说明你的心机深沉远胜你我想象。此刻你若心神失守，那凶兽的余威便足以追上来，把你撕成碎片。”</a:t>
            </a:r>
            <a:br>
              <a:rPr/>
            </a:br>
            <a:br>
              <a:rPr/>
            </a:br>
            <a:r>
              <a:rPr/>
              <a:t>苏尘猛地一咬牙，强行掐断脑海中的杂念。他摸了摸怀中那枚温润的天玄令，指尖触碰到里面传来的微弱波动，心中泛起一丝明悟。净魔篇……接纳，而非对抗。</a:t>
            </a:r>
            <a:br>
              <a:rPr/>
            </a:br>
            <a:br>
              <a:rPr/>
            </a:br>
            <a:r>
              <a:rPr/>
              <a:t>“三天。”苏尘低声喃喃，“我只有三天。”</a:t>
            </a:r>
            <a:br>
              <a:rPr/>
            </a:br>
            <a:br>
              <a:rPr/>
            </a:br>
            <a:r>
              <a:rPr/>
              <a:t>话音未落，身后忽然传来一阵震天动地的轰鸣。</a:t>
            </a:r>
            <a:br>
              <a:rPr/>
            </a:br>
            <a:br>
              <a:rPr/>
            </a:br>
            <a:r>
              <a:rPr/>
              <a:t>“吼——！”</a:t>
            </a:r>
            <a:br>
              <a:rPr/>
            </a:br>
            <a:br>
              <a:rPr/>
            </a:br>
            <a:r>
              <a:rPr/>
              <a:t>那头被激怒的凶兽并未完全脱离裂隙的控制，它那庞大的身躯在黑色魔气的包裹下，竟然以恐怖的速度追击而来。每一次落地，大地都剧烈颤抖，仿佛末日降临。</a:t>
            </a:r>
            <a:br>
              <a:rPr/>
            </a:br>
            <a:br>
              <a:rPr/>
            </a:br>
            <a:r>
              <a:rPr/>
              <a:t>“妈的，这畜生耐力真好！”太虚剑尊脸色微变，原本因硬接那一击而受损的真元尚未完全恢复，此刻被迫再度提速。他左手一挥，数道剑芒射出，试图拖延凶兽的脚步，然而那些凌厉的剑光在触及凶兽体表魔气的瞬间，竟如泥牛入海，消散无形。</a:t>
            </a:r>
            <a:br>
              <a:rPr/>
            </a:br>
            <a:br>
              <a:rPr/>
            </a:br>
            <a:r>
              <a:rPr/>
              <a:t>苏尘目光一凝，突然停下脚步。</a:t>
            </a:r>
            <a:br>
              <a:rPr/>
            </a:br>
            <a:br>
              <a:rPr/>
            </a:br>
            <a:r>
              <a:rPr/>
              <a:t>“你做什么？”太虚剑尊厉喝。</a:t>
            </a:r>
            <a:br>
              <a:rPr/>
            </a:br>
            <a:br>
              <a:rPr/>
            </a:br>
            <a:r>
              <a:rPr/>
              <a:t>“前辈，它追的是您身上的剑意，并非我。”苏尘神色平静，眼中却燃烧着一团幽蓝色的火焰，“我留下一战，为您争取片刻喘息，也好让净魔篇的脉络在我脑海中再清晰一分。”</a:t>
            </a:r>
            <a:br>
              <a:rPr/>
            </a:br>
            <a:br>
              <a:rPr/>
            </a:br>
            <a:r>
              <a:rPr/>
              <a:t>“荒谬！你区区玄阶中期，哪怕融合了魔族血脉，也不可能挡住那头地阶巅峰的凶兽！”太虚剑尊怒道。</a:t>
            </a:r>
            <a:br>
              <a:rPr/>
            </a:br>
            <a:br>
              <a:rPr/>
            </a:br>
            <a:r>
              <a:rPr/>
              <a:t>“前辈，您说过，它是‘畜生’，而畜生，最重本能。”</a:t>
            </a:r>
            <a:br>
              <a:rPr/>
            </a:br>
            <a:br>
              <a:rPr/>
            </a:br>
            <a:r>
              <a:rPr/>
              <a:t>苏尘转身，面对那越来越近的死亡阴影，缓缓抬起右手。他的掌心之中，竟凝聚出了一根闪烁着银白光芒的细针——太虚神针！</a:t>
            </a:r>
            <a:br>
              <a:rPr/>
            </a:br>
            <a:br>
              <a:rPr/>
            </a:br>
            <a:r>
              <a:rPr/>
              <a:t>这是太虚剑尊方才传授他的保命底牌，也是他唯一敢赌的筹码。</a:t>
            </a:r>
            <a:br>
              <a:rPr/>
            </a:br>
            <a:br>
              <a:rPr/>
            </a:br>
            <a:r>
              <a:rPr/>
              <a:t>凶兽越来越近，那双猩红的瞳孔中透着嗜血的疯狂。然而，就在它即将扑杀而来的瞬间，苏尘并没有后退，反而向前踏出一步，大喝一声：“畜生，看这里！”</a:t>
            </a:r>
            <a:br>
              <a:rPr/>
            </a:br>
            <a:br>
              <a:rPr/>
            </a:br>
            <a:r>
              <a:rPr/>
              <a:t>这一声喝，竟蕴含着他全部的神识，直刺凶兽灵魂。</a:t>
            </a:r>
            <a:br>
              <a:rPr/>
            </a:br>
            <a:br>
              <a:rPr/>
            </a:br>
            <a:r>
              <a:rPr/>
              <a:t>凶兽的动作微微一顿，本能地看向这个渺小的人类。就在这一刹那，苏尘手腕一抖，太虚神针化作一道银色流光，精准地刺入了凶兽左眼之中！</a:t>
            </a:r>
            <a:br>
              <a:rPr/>
            </a:br>
            <a:br>
              <a:rPr/>
            </a:br>
            <a:r>
              <a:rPr/>
              <a:t>“噗！”</a:t>
            </a:r>
            <a:br>
              <a:rPr/>
            </a:br>
            <a:br>
              <a:rPr/>
            </a:br>
            <a:r>
              <a:rPr/>
              <a:t>鲜血飞溅，凶兽发出一声凄厉的惨叫，庞大的身躯失控地撞向一旁的岩壁。虽然这只只是让它暂时失明和混乱，但却为太虚剑尊赢得了宝贵的三息时间。</a:t>
            </a:r>
            <a:br>
              <a:rPr/>
            </a:br>
            <a:br>
              <a:rPr/>
            </a:br>
            <a:r>
              <a:rPr/>
              <a:t>“愣着干什么！走！”苏尘大吼。</a:t>
            </a:r>
            <a:br>
              <a:rPr/>
            </a:br>
            <a:br>
              <a:rPr/>
            </a:br>
            <a:r>
              <a:rPr/>
              <a:t>太虚剑尊深深地看了苏尘一眼，那眼神复杂难明，随即身形一闪，消失在风雪中。苏尘不敢停留，身形如鬼魅般掠出，向着预定的安全区域疾驰而去。</a:t>
            </a:r>
            <a:br>
              <a:rPr/>
            </a:br>
            <a:br>
              <a:rPr/>
            </a:br>
            <a:r>
              <a:rPr/>
              <a:t>然而，就在他们离开不久，几道身影从暗处的岩石后现身。</a:t>
            </a:r>
            <a:br>
              <a:rPr/>
            </a:br>
            <a:br>
              <a:rPr/>
            </a:br>
            <a:r>
              <a:rPr/>
              <a:t>为首之人一身紫袍，面容阴鸷，正是天玄宗执法长老柳青元。在他身后，跟着几名神色紧张的内门弟子。</a:t>
            </a:r>
            <a:br>
              <a:rPr/>
            </a:br>
            <a:br>
              <a:rPr/>
            </a:br>
            <a:r>
              <a:rPr/>
              <a:t>“柳长老，那凶兽……”一名弟子颤声道。</a:t>
            </a:r>
            <a:br>
              <a:rPr/>
            </a:br>
            <a:br>
              <a:rPr/>
            </a:br>
            <a:r>
              <a:rPr/>
              <a:t>“凶兽已退，胜负未分。”柳青元冷笑一声，目光扫过地上的血迹和那道残留的银色针芒，眼中闪过一丝贪婪与疑惑，“苏尘……你果然没死。还有那把剑意，莫非是太虚剑尊出手了？哼，不管是谁，这趟北境之行，总得有人来清算。”</a:t>
            </a:r>
            <a:br>
              <a:rPr/>
            </a:br>
            <a:br>
              <a:rPr/>
            </a:br>
            <a:r>
              <a:rPr/>
              <a:t>他抬起手，掌心之中浮现出一团漆黑的魔气，那魔气浓郁程度，竟不比普通的魔族低劣。</a:t>
            </a:r>
            <a:br>
              <a:rPr/>
            </a:br>
            <a:br>
              <a:rPr/>
            </a:br>
            <a:r>
              <a:rPr/>
              <a:t>“传信给宗主，”柳青元低声说道，“告诉赵天行，苏尘不仅没死，还得到了太虚剑尊的传承。若他不想天玄宗彻底沦为魔族的玩物，就乖乖交出‘那个东西’。”</a:t>
            </a:r>
            <a:br>
              <a:rPr/>
            </a:br>
            <a:br>
              <a:rPr/>
            </a:br>
            <a:r>
              <a:rPr/>
              <a:t>与此同时，苏尘与太虚剑尊已抵达一处隐蔽的山洞之中。</a:t>
            </a:r>
            <a:br>
              <a:rPr/>
            </a:br>
            <a:br>
              <a:rPr/>
            </a:br>
            <a:r>
              <a:rPr/>
              <a:t>“呼……呼……”苏尘大口喘着粗气，脸色苍白如纸。刚才那一针虽然侥幸得手，但也耗尽了他几乎所有的真元，更重要的是，那凶兽眼中流露出的怨毒让他印象深刻。</a:t>
            </a:r>
            <a:br>
              <a:rPr/>
            </a:br>
            <a:br>
              <a:rPr/>
            </a:br>
            <a:r>
              <a:rPr/>
              <a:t>“好小子，有点胆色。”太虚剑尊坐在洞口，调息片刻后，赞许地点了点头，“太虚神针乃是我当年以精血炼制，刺入妖兽双目可致其短暂失明，没想到你真敢用。不过，你也别得意，那畜生只是被激怒了，很快就会恢复。”</a:t>
            </a:r>
            <a:br>
              <a:rPr/>
            </a:br>
            <a:br>
              <a:rPr/>
            </a:br>
            <a:r>
              <a:rPr/>
              <a:t>苏尘苦笑摇头，靠坐在石壁上：“前辈，我只是不想让您吃亏。”</a:t>
            </a:r>
            <a:br>
              <a:rPr/>
            </a:br>
            <a:br>
              <a:rPr/>
            </a:br>
            <a:r>
              <a:rPr/>
              <a:t>“油嘴滑舌。”太虚剑尊哼了一声，但从他眼角的笑意来看，他对这个年轻人的印象确实在改观，“趁现在，进入那种状态，炼化净魔篇。我会替你护法。”</a:t>
            </a:r>
            <a:br>
              <a:rPr/>
            </a:br>
            <a:br>
              <a:rPr/>
            </a:br>
            <a:r>
              <a:rPr/>
              <a:t>苏尘深吸一口气，闭上眼睛，意识再次沉入那片混沌空间。</a:t>
            </a:r>
            <a:br>
              <a:rPr/>
            </a:br>
            <a:br>
              <a:rPr/>
            </a:br>
            <a:r>
              <a:rPr/>
              <a:t>那座古朴的石碑依旧矗立，三个大字——净魔篇，散发着淡淡的荧光。苏尘伸出手，轻轻抚摸着石碑冰冷的表面。这一次，他没有像之前那样抗拒，而是顺着那股清凉的气息，缓缓融入了其中。</a:t>
            </a:r>
            <a:br>
              <a:rPr/>
            </a:br>
            <a:br>
              <a:rPr/>
            </a:br>
            <a:r>
              <a:rPr/>
              <a:t>外界的时间仿佛静止。</a:t>
            </a:r>
            <a:br>
              <a:rPr/>
            </a:br>
            <a:br>
              <a:rPr/>
            </a:br>
            <a:r>
              <a:rPr/>
              <a:t>山洞内，太虚剑尊警惕地注视着四周，手指间隐隐有剑芒流转。而在他身前，苏尘的周身开始涌现出一股股黑色的雾气，但这黑雾并不令人感到邪恶，反而带着一种诡异的纯净感。</a:t>
            </a:r>
            <a:br>
              <a:rPr/>
            </a:br>
            <a:br>
              <a:rPr/>
            </a:br>
            <a:r>
              <a:rPr/>
              <a:t>突然，苏尘的眉头紧紧皱起，口中溢出一丝鲜血。</a:t>
            </a:r>
            <a:br>
              <a:rPr/>
            </a:br>
            <a:br>
              <a:rPr/>
            </a:br>
            <a:r>
              <a:rPr/>
              <a:t>“该死……”他心中暗叫不好。净魔篇的力量虽然强大，但对于他这具刚刚融合魔族血脉的身体来说，负荷太大了。体内的两股力量正在激烈冲突，一边是净化，一边是侵蚀。</a:t>
            </a:r>
            <a:br>
              <a:rPr/>
            </a:br>
            <a:br>
              <a:rPr/>
            </a:br>
            <a:r>
              <a:rPr/>
              <a:t>就在这时，洞外突然传来一阵急促的脚步声。</a:t>
            </a:r>
            <a:br>
              <a:rPr/>
            </a:br>
            <a:br>
              <a:rPr/>
            </a:br>
            <a:r>
              <a:rPr/>
              <a:t>“苏尘！我知道你在里面！出来受死！”</a:t>
            </a:r>
            <a:br>
              <a:rPr/>
            </a:br>
            <a:br>
              <a:rPr/>
            </a:br>
            <a:r>
              <a:rPr/>
              <a:t>一个尖锐刺耳的声音响起，紧接着，一道凌厉的剑意直接轰碎了山洞入口的巨石。</a:t>
            </a:r>
            <a:br>
              <a:rPr/>
            </a:br>
            <a:br>
              <a:rPr/>
            </a:br>
            <a:r>
              <a:rPr/>
              <a:t>太虚剑尊睁开双眼，眸中寒光一闪：“来得正好。”</a:t>
            </a:r>
            <a:br>
              <a:rPr/>
            </a:br>
            <a:br>
              <a:rPr/>
            </a:br>
            <a:r>
              <a:rPr/>
              <a:t>他身形未动，只是一袖挥出，一道透明的剑波凭空乍现，瞬间将冲入洞口的几名黑衣人轰飞出去。然而，这些黑衣人显然训练有素，即便身受重伤，依然挣扎着爬起，并且迅速重新排列成阵型，将洞口围得水泄不通。</a:t>
            </a:r>
            <a:br>
              <a:rPr/>
            </a:br>
            <a:br>
              <a:rPr/>
            </a:br>
            <a:r>
              <a:rPr/>
              <a:t>为首之人摘下面罩，露出一张阴冷的脸庞——正是柳青元。</a:t>
            </a:r>
            <a:br>
              <a:rPr/>
            </a:br>
            <a:br>
              <a:rPr/>
            </a:br>
            <a:r>
              <a:rPr/>
              <a:t>“太虚剑尊？”柳青元看到洞内坐着的太虚剑尊，瞳孔骤缩，但随即眼底便涌起一抹狠厉，“果然是你！难怪苏尘那小子敢反抗。可惜，今天你们插翅难飞！”</a:t>
            </a:r>
            <a:br>
              <a:rPr/>
            </a:br>
            <a:br>
              <a:rPr/>
            </a:br>
            <a:r>
              <a:rPr/>
              <a:t>他双手结印，身后的几名黑衣人身上同时爆发出一股黑色的魔气，竟然组成了一个小型的魔阵，将这山洞团团围住。</a:t>
            </a:r>
            <a:br>
              <a:rPr/>
            </a:br>
            <a:br>
              <a:rPr/>
            </a:br>
            <a:r>
              <a:rPr/>
              <a:t>“前辈，小心！他们是魔族供奉的‘血衣楼’杀手！”苏尘在混沌空间中感应到外界的危机，猛地睁开眼睛，嘴角溢出一丝血迹，但他没有丝毫犹豫，整个人如同离弦之箭般冲出。</a:t>
            </a:r>
            <a:br>
              <a:rPr/>
            </a:br>
            <a:br>
              <a:rPr/>
            </a:br>
            <a:r>
              <a:rPr/>
              <a:t>他的眼中，此刻已无半分迷茫，只有彻骨的冰冷与坚定。</a:t>
            </a:r>
            <a:br>
              <a:rPr/>
            </a:br>
            <a:br>
              <a:rPr/>
            </a:br>
            <a:r>
              <a:rPr/>
              <a:t>“想杀我？问过我没有！”</a:t>
            </a:r>
            <a:br>
              <a:rPr/>
            </a:br>
            <a:br>
              <a:rPr/>
            </a:br>
            <a:r>
              <a:rPr/>
              <a:t>苏尘周身魔气涌动，却诡异地被他掌控自如。他的右手再次凝聚出一根太虚神针，但这一次，针身之上缠绕着一缕漆黑的魔焰。</a:t>
            </a:r>
            <a:br>
              <a:rPr/>
            </a:br>
            <a:br>
              <a:rPr/>
            </a:br>
            <a:r>
              <a:rPr/>
              <a:t>“有点意思。”柳青元冷笑，“你以为融合了一点魔族血脉，就能抵挡本座？我看你是想死得更痛快！”</a:t>
            </a:r>
            <a:br>
              <a:rPr/>
            </a:br>
            <a:br>
              <a:rPr/>
            </a:br>
            <a:r>
              <a:rPr/>
              <a:t>他大手一挥，一道血色剑气呼啸而出，直取苏尘咽喉。</a:t>
            </a:r>
            <a:br>
              <a:rPr/>
            </a:br>
            <a:br>
              <a:rPr/>
            </a:br>
            <a:r>
              <a:rPr/>
              <a:t>苏尘不闪不避，反而迎身而上，手中的太虚神针精准地刺向那道血色剑气的核心。</a:t>
            </a:r>
            <a:br>
              <a:rPr/>
            </a:br>
            <a:br>
              <a:rPr/>
            </a:br>
            <a:r>
              <a:rPr/>
              <a:t>“咔嚓！”</a:t>
            </a:r>
            <a:br>
              <a:rPr/>
            </a:br>
            <a:br>
              <a:rPr/>
            </a:br>
            <a:r>
              <a:rPr/>
              <a:t>清脆的碎裂声响起，那看似无坚不摧的血色剑气，竟在苏尘的神针面前瞬间崩溃！</a:t>
            </a:r>
            <a:br>
              <a:rPr/>
            </a:br>
            <a:br>
              <a:rPr/>
            </a:br>
            <a:r>
              <a:rPr/>
              <a:t>柳青元脸色大变：“这是什么功……”</a:t>
            </a:r>
            <a:br>
              <a:rPr/>
            </a:br>
            <a:br>
              <a:rPr/>
            </a:br>
            <a:r>
              <a:rPr/>
              <a:t>话未说完，苏尘的身影已至他面前。他的速度比之前快了数倍，仿佛完全换了一个人。一掌拍出，掌心中蕴含着净魔篇特有的净化之力，正面轰在柳青元的胸口。</a:t>
            </a:r>
            <a:br>
              <a:rPr/>
            </a:br>
            <a:br>
              <a:rPr/>
            </a:br>
            <a:r>
              <a:rPr/>
              <a:t>“噗！”</a:t>
            </a:r>
            <a:br>
              <a:rPr/>
            </a:br>
            <a:br>
              <a:rPr/>
            </a:br>
            <a:r>
              <a:rPr/>
              <a:t>柳青元噴出一口黑血，整个人如断线风筝般倒飞而出，狠狠撞在山洞的岩壁上，滑落在地，生死不知。</a:t>
            </a:r>
            <a:br>
              <a:rPr/>
            </a:br>
            <a:br>
              <a:rPr/>
            </a:br>
            <a:r>
              <a:rPr/>
              <a:t>其余几名血衣楼杀手见首领瞬间被秒杀，顿时肝胆俱裂，转身欲逃。</a:t>
            </a:r>
            <a:br>
              <a:rPr/>
            </a:br>
            <a:br>
              <a:rPr/>
            </a:br>
            <a:r>
              <a:rPr/>
              <a:t>“留你们不得。”太虚剑尊淡淡开口，随手甩出数道剑光。</a:t>
            </a:r>
            <a:br>
              <a:rPr/>
            </a:br>
            <a:br>
              <a:rPr/>
            </a:br>
            <a:r>
              <a:rPr/>
              <a:t>不过眨眼的功夫，洞口便安静了下来，只剩下满地尸首。</a:t>
            </a:r>
            <a:br>
              <a:rPr/>
            </a:br>
            <a:br>
              <a:rPr/>
            </a:br>
            <a:r>
              <a:rPr/>
              <a:t>苏尘站在原地，浑身浴血，无论是敌人的还是自己的。他低头看着自己的双手，那里流转的黑气正在慢慢消退，取而代之的是一种深邃如渊的平静。</a:t>
            </a:r>
            <a:br>
              <a:rPr/>
            </a:br>
            <a:br>
              <a:rPr/>
            </a:br>
            <a:r>
              <a:rPr/>
              <a:t>“这就是净魔篇的力量吗……”他喃喃自语。</a:t>
            </a:r>
            <a:br>
              <a:rPr/>
            </a:br>
            <a:br>
              <a:rPr/>
            </a:br>
            <a:r>
              <a:rPr/>
              <a:t>太虚剑尊走过来，拍了拍他的肩膀，语气中带着一丝欣慰：“不错，你已经初步掌握了驾驭魔族血脉的方法。不过，柳青元不过是弃子，真正危险的人，还在后面。”</a:t>
            </a:r>
            <a:br>
              <a:rPr/>
            </a:br>
            <a:br>
              <a:rPr/>
            </a:br>
            <a:r>
              <a:rPr/>
              <a:t>“谁？”苏尘问道。</a:t>
            </a:r>
            <a:br>
              <a:rPr/>
            </a:br>
            <a:br>
              <a:rPr/>
            </a:br>
            <a:r>
              <a:rPr/>
              <a:t>太虚剑尊望向北方，望向那深不见底的北境裂隙，声音低沉：“那个自称你‘师父’的赵无极，以及……裂隙深处那个等待千年的存在。”</a:t>
            </a:r>
            <a:br>
              <a:rPr/>
            </a:br>
            <a:br>
              <a:rPr/>
            </a:br>
            <a:r>
              <a:rPr/>
              <a:t>苏尘顺着他的目光望去，心中涌起一股前所未有的寒意。但他知道，自己已经没有退路。</a:t>
            </a:r>
            <a:br>
              <a:rPr/>
            </a:br>
            <a:br>
              <a:rPr/>
            </a:br>
            <a:r>
              <a:rPr/>
              <a:t>“带我去找他。”苏尘转过身，目光如刀，“无论他是谁，我都要问个清楚。若是骗我，我定将这天玄宗，连同那北境裂隙，一并毁灭！”</a:t>
            </a:r>
            <a:br>
              <a:rPr/>
            </a:br>
            <a:br>
              <a:rPr/>
            </a:br>
            <a:r>
              <a:rPr/>
              <a:t>话音刚落，远处突然传来一声悠长而苍老的叹息。</a:t>
            </a:r>
            <a:br>
              <a:rPr/>
            </a:br>
            <a:br>
              <a:rPr/>
            </a:br>
            <a:r>
              <a:rPr/>
              <a:t>“尘儿，为师等你，很久了。”</a:t>
            </a:r>
            <a:br>
              <a:rPr/>
            </a:br>
            <a:br>
              <a:rPr/>
            </a:br>
            <a:r>
              <a:rPr/>
              <a:t>那声音仿佛来自天地之间，又仿佛直接响在苏尘的脑海深处。紧接着，一道身影从北境裂隙的方向缓缓走来，每一步落下，周围的空气都凝固成冰。</a:t>
            </a:r>
            <a:br>
              <a:rPr/>
            </a:br>
            <a:br>
              <a:rPr/>
            </a:br>
            <a:r>
              <a:rPr/>
              <a:t>那人一袭白衣，面容儒雅，正是失踪了三天的赵无极。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2026-09-09T01:00:18Z</dcterms:modified>
</cp:coreProperties>
</file>