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4847895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8688697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364877774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623260684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16403682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11144438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317464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78092660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2620724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4441590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1809369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34995188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0819345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187869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293189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7262463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7318297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2023704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867389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5659778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4631958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1969116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6768276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7862928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536174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85731619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5382605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7045745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308329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034807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827041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4017250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1218325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4385885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576054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18852742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4094429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6022668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7173841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5148595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167491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0620928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3148266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8927111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8876103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69709371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3879629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7137296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76653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4263526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92404747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72975221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164180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308868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35079502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250257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0922236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8816770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4112238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9492894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2570277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566137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47512567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07181070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9728890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6626512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208054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782496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0338779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0977142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1203016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445476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498403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387852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3398385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收到。我是硬件部龙锻，专注于嵌入式与硬件方案设计。</a:t>
            </a:r>
            <a:br>
              <a:rPr/>
            </a:br>
            <a:br>
              <a:rPr/>
            </a:br>
            <a:r>
              <a:rPr/>
              <a:t>针对你提出的 **MQL5 算法交易策略优化** 请求，这属于**软件算法/量化金融**领域，超出了我的硬件设计专业边界。根据 SOUL.md 的职责范围，我无法直接操作 `mql_dev_agent` 或编写 MQL5 交易代码。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我能提供的硬件相关支持</a:t>
            </a:r>
            <a:br>
              <a:rPr/>
            </a:br>
            <a:br>
              <a:rPr/>
            </a:br>
            <a:r>
              <a:rPr/>
              <a:t>虽然我不能直接优化 MQL5 策略，但如果你的 **Claw MT5 AI Trader** 涉及以下硬件环节，我可以提供专业支持：</a:t>
            </a:r>
            <a:br>
              <a:rPr/>
            </a:br>
            <a:br>
              <a:rPr/>
            </a:br>
            <a:r>
              <a:rPr/>
              <a:t>1. **VPS 服务器硬件选型**</a:t>
            </a:r>
            <a:br>
              <a:rPr/>
            </a:br>
            <a:r>
              <a:rPr/>
              <a:t>   - 推荐低延迟、高稳定性的云服务器或边缘计算设备（如树莓派 5 + 4G 模块作为备份链路）</a:t>
            </a:r>
            <a:br>
              <a:rPr/>
            </a:br>
            <a:r>
              <a:rPr/>
              <a:t>   - 网络拓扑优化以减少 API 延迟</a:t>
            </a:r>
            <a:br>
              <a:rPr/>
            </a:br>
            <a:br>
              <a:rPr/>
            </a:br>
            <a:r>
              <a:rPr/>
              <a:t>2. **嵌入式实盘网关设计**</a:t>
            </a:r>
            <a:br>
              <a:rPr/>
            </a:br>
            <a:r>
              <a:rPr/>
              <a:t>   - 基于 STM32/ESP32 的硬件事件触发系统（如断电预警、网络断开报警）</a:t>
            </a:r>
            <a:br>
              <a:rPr/>
            </a:br>
            <a:r>
              <a:rPr/>
              <a:t>   - 硬件看门狗确保 VPS 服务异常时自动重启</a:t>
            </a:r>
            <a:br>
              <a:rPr/>
            </a:br>
            <a:br>
              <a:rPr/>
            </a:br>
            <a:r>
              <a:rPr/>
              <a:t>3. **传感器数据融合（如有物理市场数据源）**</a:t>
            </a:r>
            <a:br>
              <a:rPr/>
            </a:br>
            <a:r>
              <a:rPr/>
              <a:t>   - 物联网传感器数据的 ADC 采样与滤波设计</a:t>
            </a:r>
            <a:br>
              <a:rPr/>
            </a:br>
            <a:r>
              <a:rPr/>
              <a:t>   - 时序同步方案（NTP/PTP）</a:t>
            </a:r>
            <a:br>
              <a:rPr/>
            </a:br>
            <a:br>
              <a:rPr/>
            </a:br>
            <a:r>
              <a:rPr/>
              <a:t>4. **硬件安全模块**</a:t>
            </a:r>
            <a:br>
              <a:rPr/>
            </a:br>
            <a:r>
              <a:rPr/>
              <a:t>   - 冷钱包私钥存储的硬件安全单元（SE）选型</a:t>
            </a:r>
            <a:br>
              <a:rPr/>
            </a:br>
            <a:r>
              <a:rPr/>
              <a:t>   - 交易密钥的物理隔离方案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建议行动路径</a:t>
            </a:r>
            <a:br>
              <a:rPr/>
            </a:br>
            <a:br>
              <a:rPr/>
            </a:br>
            <a:r>
              <a:rPr/>
              <a:t>1. **若需策略优化**：请联系 **软件部-算法组** 或调用 `mql_dev_agent` 直接处理</a:t>
            </a:r>
            <a:br>
              <a:rPr/>
            </a:br>
            <a:r>
              <a:rPr/>
              <a:t>2. **若需硬件支撑系统**：我可立即提供服务器架构建议或嵌入式实现方案</a:t>
            </a:r>
            <a:br>
              <a:rPr/>
            </a:br>
            <a:br>
              <a:rPr/>
            </a:br>
            <a:r>
              <a:rPr/>
              <a:t>请确认你需要哪方面的支持？如果是硬件部分，我将立即调用相关技能（如 `hardware_design`, `stm32_program`, `raspberry_config`）进行方案输出。</a:t>
            </a:r>
            <a:br>
              <a:rPr/>
            </a:br>
            <a:br>
              <a:rPr/>
            </a:br>
            <a:r>
              <a:rPr/>
              <a:t>截至当前，暂无硬件项目数据记录。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2026-09-09T01:09:16Z</dcterms:modified>
</cp:coreProperties>
</file>