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5751628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2816523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315181414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82903411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24623885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43171750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00379967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26471648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86063843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37475395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58871120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45973422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4797797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5192497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3498474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27851752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1847414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9462656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7155630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92257969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8727279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5868162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0259475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2365499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4289851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56444264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815859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6040465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9053415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65955389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7581082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3206148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6346610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0591493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8563882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99585946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35469306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1362776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1338442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8542908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0488101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907536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4707993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16405381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0155185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47563749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29087647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35112703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2150524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91180260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13153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92430666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16406133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85468046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78692239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4306056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8998840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73910082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97504751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0231528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360225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25291900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70779911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2012953732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6659915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2482578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9392154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25095587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4027435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3625664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6086437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47158665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92492060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76601085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82815539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龙锻回复：抱歉，我目前的职责范围是硬件设计和选型，您提到的"MQL开发"属于软件编程领域，建议咨询软件部同事或相关开发团队。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2026-09-09T01:40:42Z</dcterms:modified>
</cp:coreProperties>
</file>