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639269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678818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88798841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59308758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9874018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996700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835944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4176061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0810341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833519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13552327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8209389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1709948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4260825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632793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3200321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9039870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4525713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4987778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647926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6670112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8770145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918290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5635011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413502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8113595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7571351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8565373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396984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346897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291687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208929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6898800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554132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41851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4176709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5373853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6161436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8430404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5776912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9879033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5553694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0596079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1294005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5795344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0376997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1833579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4441599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39543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60110381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0709351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2501402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3616285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9842414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4453502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368118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3685227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3082563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917169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2785635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1617604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653393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1449235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95484406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2015690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1302491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5490694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252702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689208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4140252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0763694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6821698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342562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3746389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0336944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🎯 CEO战略风口决策报告</a:t>
            </a:r>
            <a:br>
              <a:rPr/>
            </a:br>
            <a:br>
              <a:rPr/>
            </a:br>
            <a:r>
              <a:rPr/>
              <a:t>**生成时间**: 2026-09-09 09:59  </a:t>
            </a:r>
            <a:br>
              <a:rPr/>
            </a:br>
            <a:r>
              <a:rPr/>
              <a:t>**报告人**: 架构部-龙枢  </a:t>
            </a:r>
            <a:br>
              <a:rPr/>
            </a:br>
            <a:r>
              <a:rPr/>
              <a:t>**数据源**: content_pool + web_learn真实抓取  </a:t>
            </a:r>
            <a:br>
              <a:rPr/>
            </a:br>
            <a:r>
              <a:rPr/>
              <a:t>**有效趋势**: 5/8个有真实数据支撑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🥇 立即抓住 · 3个最有价值风口</a:t>
            </a:r>
            <a:br>
              <a:rPr/>
            </a:br>
            <a:br>
              <a:rPr/>
            </a:br>
            <a:r>
              <a:rPr/>
              <a:t>### 1. AI Agent智能体平台【战略级】</a:t>
            </a:r>
            <a:br>
              <a:rPr/>
            </a:br>
            <a:r>
              <a:rPr/>
              <a:t>- **核心趋势**: 对话助手→业务执行型Agent(跨系统自主执行+自我纠错+全链路审计)</a:t>
            </a:r>
            <a:br>
              <a:rPr/>
            </a:br>
            <a:r>
              <a:rPr/>
              <a:t>- **协作标准**: MCP/Harness成主流(任务拆解+隔离执行+工作流编排)</a:t>
            </a:r>
            <a:br>
              <a:rPr/>
            </a:br>
            <a:r>
              <a:rPr/>
              <a:t>- **基础**: Data+AI融合,数据治理前置</a:t>
            </a:r>
            <a:br>
              <a:rPr/>
            </a:br>
            <a:r>
              <a:rPr/>
              <a:t>- **主导部门**: 创新部+软件部</a:t>
            </a:r>
            <a:br>
              <a:rPr/>
            </a:br>
            <a:r>
              <a:rPr/>
              <a:t>- **落地动作**:</a:t>
            </a:r>
            <a:br>
              <a:rPr/>
            </a:br>
            <a:r>
              <a:rPr/>
              <a:t>  1. 本周出《企业Agent平台白皮书》(09-12前)</a:t>
            </a:r>
            <a:br>
              <a:rPr/>
            </a:br>
            <a:r>
              <a:rPr/>
              <a:t>  2. 完成MCP标准在COI 12部门的POC集成(09-15前)</a:t>
            </a:r>
            <a:br>
              <a:rPr/>
            </a:br>
            <a:r>
              <a:rPr/>
              <a:t>  3. 数据治理前置,先打通data_fabric(8846)</a:t>
            </a:r>
            <a:br>
              <a:rPr/>
            </a:br>
            <a:br>
              <a:rPr/>
            </a:br>
            <a:r>
              <a:rPr/>
              <a:t>### 2. 跨境电商出口蓝海【增长级】</a:t>
            </a:r>
            <a:br>
              <a:rPr/>
            </a:br>
            <a:r>
              <a:rPr/>
              <a:t>- **核心趋势**: 避欧美红海,布局新兴平台</a:t>
            </a:r>
            <a:br>
              <a:rPr/>
            </a:br>
            <a:r>
              <a:rPr/>
              <a:t>  - 欧洲:eMAG</a:t>
            </a:r>
            <a:br>
              <a:rPr/>
            </a:br>
            <a:r>
              <a:rPr/>
              <a:t>  - 俄罗斯:Ozon/Wildberries</a:t>
            </a:r>
            <a:br>
              <a:rPr/>
            </a:br>
            <a:r>
              <a:rPr/>
              <a:t>  - 拉美:美客多</a:t>
            </a:r>
            <a:br>
              <a:rPr/>
            </a:br>
            <a:r>
              <a:rPr/>
              <a:t>  - 韩国:Coupang</a:t>
            </a:r>
            <a:br>
              <a:rPr/>
            </a:br>
            <a:r>
              <a:rPr/>
              <a:t>  - 日本:乐天</a:t>
            </a:r>
            <a:br>
              <a:rPr/>
            </a:br>
            <a:r>
              <a:rPr/>
              <a:t>- **合规**: 欧盟VAT全覆盖/美国注册公司防查原产地/规避第三国转口关税</a:t>
            </a:r>
            <a:br>
              <a:rPr/>
            </a:br>
            <a:r>
              <a:rPr/>
              <a:t>- **主导部门**: 增长部+法务部</a:t>
            </a:r>
            <a:br>
              <a:rPr/>
            </a:br>
            <a:r>
              <a:rPr/>
              <a:t>- **落地动作**:</a:t>
            </a:r>
            <a:br>
              <a:rPr/>
            </a:br>
            <a:r>
              <a:rPr/>
              <a:t>  1. 龙法(法务部)出《跨境电商出海合规手册》(48h)</a:t>
            </a:r>
            <a:br>
              <a:rPr/>
            </a:br>
            <a:r>
              <a:rPr/>
              <a:t>  2. 龙拓(增长部)选1-2个平台开POC(优先eMAG/Ozon)</a:t>
            </a:r>
            <a:br>
              <a:rPr/>
            </a:br>
            <a:r>
              <a:rPr/>
              <a:t>  3. 智造部(龙造)备英文/俄文/西班牙文素材</a:t>
            </a:r>
            <a:br>
              <a:rPr/>
            </a:br>
            <a:br>
              <a:rPr/>
            </a:br>
            <a:r>
              <a:rPr/>
              <a:t>### 3. 黄金现货4350震荡【防御级】</a:t>
            </a:r>
            <a:br>
              <a:rPr/>
            </a:br>
            <a:r>
              <a:rPr/>
              <a:t>- **现状**: 现货黄金约4350美元/盎司,区间震荡</a:t>
            </a:r>
            <a:br>
              <a:rPr/>
            </a:br>
            <a:r>
              <a:rPr/>
              <a:t>- **阻力位**: 4400/4430/4460</a:t>
            </a:r>
            <a:br>
              <a:rPr/>
            </a:br>
            <a:r>
              <a:rPr/>
              <a:t>- **支撑位**: 4350/4320/4300</a:t>
            </a:r>
            <a:br>
              <a:rPr/>
            </a:br>
            <a:r>
              <a:rPr/>
              <a:t>- **核心驱动**: 美债收益率+美元指数+中东地缘+美国CPI/PPI</a:t>
            </a:r>
            <a:br>
              <a:rPr/>
            </a:br>
            <a:r>
              <a:rPr/>
              <a:t>- **加息预期**: 9月加息预期升温(注意回调风险)</a:t>
            </a:r>
            <a:br>
              <a:rPr/>
            </a:br>
            <a:r>
              <a:rPr/>
              <a:t>- **主导部门**: 投资部+交易部</a:t>
            </a:r>
            <a:br>
              <a:rPr/>
            </a:br>
            <a:r>
              <a:rPr/>
              <a:t>- **落地动作**:</a:t>
            </a:r>
            <a:br>
              <a:rPr/>
            </a:br>
            <a:r>
              <a:rPr/>
              <a:t>  1. 龙眼(投资部)出配置策略(48h)</a:t>
            </a:r>
            <a:br>
              <a:rPr/>
            </a:br>
            <a:r>
              <a:rPr/>
              <a:t>  2. **先回测+模拟仓,不动实盘**</a:t>
            </a:r>
            <a:br>
              <a:rPr/>
            </a:br>
            <a:r>
              <a:rPr/>
              <a:t>  3. 严控仓位,严守红线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⚠️ 需谨慎</a:t>
            </a:r>
            <a:br>
              <a:rPr/>
            </a:br>
            <a:r>
              <a:rPr/>
              <a:t>- **黄金4400+**: 9月加息预期升温,高位震荡有回调风险,务必先回测</a:t>
            </a:r>
            <a:br>
              <a:rPr/>
            </a:br>
            <a:r>
              <a:rPr/>
              <a:t>- **低空eVTOL**: 趋势真实但周期长(2025规模1.5万亿刚起步),建议跟踪研究,不当主战场</a:t>
            </a:r>
            <a:br>
              <a:rPr/>
            </a:br>
            <a:br>
              <a:rPr/>
            </a:br>
            <a:r>
              <a:rPr/>
              <a:t>## ❌ 明确弃掉(数据污染/弱价值)</a:t>
            </a:r>
            <a:br>
              <a:rPr/>
            </a:br>
            <a:r>
              <a:rPr/>
              <a:t>- 机器人具身智能 — 仅基础词条,无产业数据</a:t>
            </a:r>
            <a:br>
              <a:rPr/>
            </a:br>
            <a:r>
              <a:rPr/>
              <a:t>- 低空eVTOL — 数据有效但周期长,本期不作为Top3</a:t>
            </a:r>
            <a:br>
              <a:rPr/>
            </a:br>
            <a:r>
              <a:rPr/>
              <a:t>- AI视频内容创作 — 哲学概念,无产业数据</a:t>
            </a:r>
            <a:br>
              <a:rPr/>
            </a:br>
            <a:r>
              <a:rPr/>
              <a:t>- 新能源汽车出海 — 网页是计算器工具,与主题无关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📊 3-12个月时间表</a:t>
            </a:r>
            <a:br>
              <a:rPr/>
            </a:br>
            <a:r>
              <a:rPr/>
              <a:t>| 周期 | 行动 | 负责部门 |</a:t>
            </a:r>
            <a:br>
              <a:rPr/>
            </a:br>
            <a:r>
              <a:rPr/>
              <a:t>|---|---|---|</a:t>
            </a:r>
            <a:br>
              <a:rPr/>
            </a:br>
            <a:r>
              <a:rPr/>
              <a:t>| 48h | 黄金配置策略+跨境合规手册 | 投资部/法务部 |</a:t>
            </a:r>
            <a:br>
              <a:rPr/>
            </a:br>
            <a:r>
              <a:rPr/>
              <a:t>| 本周 | Agent平台白皮书 | 创新部+软件部 |</a:t>
            </a:r>
            <a:br>
              <a:rPr/>
            </a:br>
            <a:r>
              <a:rPr/>
              <a:t>| 09-15 | MCP POC集成COI 12部门 | 软件部 |</a:t>
            </a:r>
            <a:br>
              <a:rPr/>
            </a:br>
            <a:r>
              <a:rPr/>
              <a:t>| 09-30 | 跨境电商POC启动 | 增长部 |</a:t>
            </a:r>
            <a:br>
              <a:rPr/>
            </a:br>
            <a:r>
              <a:rPr/>
              <a:t>| Q4 | eVTOL行业研究报告 | 创新部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**结论**: 本期3大风口=AI Agent(战略)+跨境电商(增长)+黄金(防御),分别由创新部+软件部、增长部+法务部、投资部+交易部主导。</a:t>
            </a:r>
            <a:br>
              <a:rPr/>
            </a:b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2026-09-09T01:59:32Z</dcterms:modified>
</cp:coreProperties>
</file>