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770510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736613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6446069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0789183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630999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56225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334441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9445457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6029938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914050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145705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3799501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53252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98601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74921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430457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72455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11169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02506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107420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9255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52467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659720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21780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6860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094420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374241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489233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42978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679866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320662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219089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70791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323980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57512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021527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5918304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96669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25673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904887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653595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51887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2709461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027503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8561536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9719507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751131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537927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96684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503178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341122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688348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207659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157219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391699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694224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725490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212830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665129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47641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447144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879349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839843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8023753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0666895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2032052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83027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48107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06595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973642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010580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620895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688245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090383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249187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🎯 CEO战略风口决策 · 2026-09-09 09:59</a:t>
            </a:r>
            <a:br>
              <a:rPr/>
            </a:br>
            <a:br>
              <a:rPr/>
            </a:br>
            <a:r>
              <a:rPr/>
              <a:t>### 一句话结论</a:t>
            </a:r>
            <a:br>
              <a:rPr/>
            </a:br>
            <a:r>
              <a:rPr/>
              <a:t>8个风口点,5个有真实数据,选 **AI Agent / 跨境电商 / 黄金** 这3个。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立即抓住 · 3个最有价值</a:t>
            </a:r>
            <a:br>
              <a:rPr/>
            </a:br>
            <a:br>
              <a:rPr/>
            </a:br>
            <a:r>
              <a:rPr/>
              <a:t>| 风口 | 主导部门 | 落地动作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🥇 **AI Agent智能体平台** (MCP/Harness标准) | 创新部+软件部 | 本周出白皮书→09-15 MCP在COI 12部门POC集成→数据治理前置 |</a:t>
            </a:r>
            <a:br>
              <a:rPr/>
            </a:br>
            <a:r>
              <a:rPr/>
              <a:t>| 🥈 **跨境电商蓝海** (eMAG/Ozon/美客多/Coupang/乐天) | 增长部+法务部 | 龙法48h出合规手册→龙拓选1-2平台POC→龙造备多语言素材 |</a:t>
            </a:r>
            <a:br>
              <a:rPr/>
            </a:br>
            <a:r>
              <a:rPr/>
              <a:t>| 🥉 **黄金4350震荡** (4400阻力/4300支撑) | 投资部+交易部 | 48h出配置策略→**先回测+模拟仓,不动实盘**→严控仓位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⚠️ 需谨慎</a:t>
            </a:r>
            <a:br>
              <a:rPr/>
            </a:br>
            <a:r>
              <a:rPr/>
              <a:t>- **黄金4400+**: 9月加息预期升温, 高位震荡, 务必先回测</a:t>
            </a:r>
            <a:br>
              <a:rPr/>
            </a:br>
            <a:r>
              <a:rPr/>
              <a:t>- **低空eVTOL**: 数据有效但周期长(2025规模1.5万亿刚起步), 跟踪研究不当主战场</a:t>
            </a:r>
            <a:br>
              <a:rPr/>
            </a:br>
            <a:br>
              <a:rPr/>
            </a:br>
            <a:r>
              <a:rPr/>
              <a:t>### ❌ 弃掉(数据污染)</a:t>
            </a:r>
            <a:br>
              <a:rPr/>
            </a:br>
            <a:r>
              <a:rPr/>
              <a:t>- 机器人具身智能 — 仅有基础词条</a:t>
            </a:r>
            <a:br>
              <a:rPr/>
            </a:br>
            <a:r>
              <a:rPr/>
              <a:t>- AI视频内容创作 — 哲学概念, 无产业数据</a:t>
            </a:r>
            <a:br>
              <a:rPr/>
            </a:br>
            <a:r>
              <a:rPr/>
              <a:t>- 新能源汽车出海 — 网页是计算器工具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📎 **完整决策报告**: https://coi-portal.tail0f986c.ts.net/delivery/20260909-095930-1c07ce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2026-09-09T02:43:54Z</dcterms:modified>
</cp:coreProperties>
</file>