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422453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697796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09292053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33753586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2483892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122001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872463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14693908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8650215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263520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5220177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6718971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958549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178248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47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6037818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270402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006162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730972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57445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177373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5625848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14048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937116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644856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5043215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881491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275667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92378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48352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1384698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813133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600359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347343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35686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7572768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9752412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6978582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470438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35439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442176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912290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7326746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737774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698432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7220679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5181368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719631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067426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7714640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715426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7957562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488886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3505568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003036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340019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676981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165061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3467665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689504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991211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256217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7920946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7279301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1541709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6053371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967507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890563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6056272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072958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902650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21924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114370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717218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390735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抱歉，我检查了可用技能列表，**没有 `astock_scanner` 这个技能**。我拥有的A股相关技能包括：</a:t>
            </a:r>
            <a:br>
              <a:rPr/>
            </a:br>
            <a:br>
              <a:rPr/>
            </a:br>
            <a:r>
              <a:rPr/>
              <a:t>- **stock_analysis** - 个股分析</a:t>
            </a:r>
            <a:br>
              <a:rPr/>
            </a:br>
            <a:r>
              <a:rPr/>
              <a:t>- **quant_factors** - 量化因子分析</a:t>
            </a:r>
            <a:br>
              <a:rPr/>
            </a:br>
            <a:r>
              <a:rPr/>
              <a:t>- **backtest_report** - 回测报告</a:t>
            </a:r>
            <a:br>
              <a:rPr/>
            </a:br>
            <a:r>
              <a:rPr/>
              <a:t>- **etf_screen** - ETF筛选</a:t>
            </a:r>
            <a:br>
              <a:rPr/>
            </a:br>
            <a:r>
              <a:rPr/>
              <a:t>- **factor_analysis** - 因子分析</a:t>
            </a:r>
            <a:br>
              <a:rPr/>
            </a:br>
            <a:br>
              <a:rPr/>
            </a:br>
            <a:r>
              <a:rPr/>
              <a:t>请问您是想用哪个功能？</a:t>
            </a:r>
            <a:br>
              <a:rPr/>
            </a:br>
            <a:r>
              <a:rPr/>
              <a:t>1. 如果是要**扫描A股选股**，可以用 `quant_factors` 或 `stock_analysis`</a:t>
            </a:r>
            <a:br>
              <a:rPr/>
            </a:br>
            <a:r>
              <a:rPr/>
              <a:t>2. 如果是要**回测策略**，可以用 `backtest_report`</a:t>
            </a:r>
            <a:br>
              <a:rPr/>
            </a:br>
            <a:r>
              <a:rPr/>
              <a:t>3. 如果是其他需求，请说明具体场景</a:t>
            </a:r>
            <a:br>
              <a:rPr/>
            </a:br>
            <a:br>
              <a:rPr/>
            </a:br>
            <a:r>
              <a:rPr/>
              <a:t>另外，关于「执行虚拟单交易」——我的职责是提供投资分析与研判，交易执行由交易部（龙手）负责。我可以输出买入/卖出建议，但不会直接下单。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2026-09-09T03:13:52Z</dcterms:modified>
</cp:coreProperties>
</file>