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249619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698308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2742173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7560540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740516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358982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66944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543666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836739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953918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95159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576651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73963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00986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90628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665420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64337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22750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09030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95451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458970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42277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60879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9278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7481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806377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80688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57434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451777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79030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49044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38876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53743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46155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6441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936516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590883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56301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49101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38155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47418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45601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82112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92480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9825792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121377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280393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192488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3798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637928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860991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396076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49146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933905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49837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96007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598979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234585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83502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21633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06742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30307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995061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2209367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654240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59599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2018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172998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24898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601446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78168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25595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63118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426031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14805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我来帮你使用MQL开发代理调整Claw MT5 AI交易器的参数。首先，我需要了解一下当前的配置情况。</a:t>
            </a:r>
            <a:br>
              <a:rPr/>
            </a:br>
            <a:br>
              <a:rPr/>
            </a:br>
            <a:r>
              <a:rPr/>
              <a:t>&lt;#tool_call&gt;</a:t>
            </a:r>
            <a:br>
              <a:rPr/>
            </a:br>
            <a:r>
              <a:rPr/>
              <a:t>[{"type": "function", "function": {"name": "mql_dev_agent", "arguments": {"project_name": "Claw_mt5_ai_trader", "action": "analyze_config"}}]</a:t>
            </a:r>
            <a:br>
              <a:rPr/>
            </a:br>
            <a:r>
              <a:rPr/>
              <a:t>&lt;/invoke&gt;</a:t>
            </a:r>
            <a:br>
              <a:rPr/>
            </a:br>
            <a:r>
              <a:rPr/>
              <a:t>&lt;invoke mql_dev_agent&gt;</a:t>
            </a:r>
            <a:br>
              <a:rPr/>
            </a:br>
            <a:r>
              <a:rPr/>
              <a:t>&lt;parameter name="project_name"&gt;Claw_mt5_ai_trader&lt;/parameter&gt;</a:t>
            </a:r>
            <a:br>
              <a:rPr/>
            </a:br>
            <a:r>
              <a:rPr/>
              <a:t>&lt;parameter name="action"&gt;analyze_config&lt;/parameter&gt;</a:t>
            </a:r>
            <a:br>
              <a:rPr/>
            </a:br>
            <a:r>
              <a:rPr/>
              <a:t>&lt;/invoke&gt;</a:t>
            </a:r>
            <a:br>
              <a:rPr/>
            </a:br>
            <a:r>
              <a:rPr/>
              <a:t>&lt;/minimax_mcp&gt;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2026-09-09T03:45:19Z</dcterms:modified>
</cp:coreProperties>
</file>