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2158756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366045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201519704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089096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1895624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578560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7644332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2250020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05447408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2349856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537269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5096091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4234982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5264056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626629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0043060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6548930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8647130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9959724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381504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954515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8106002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4716092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499454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605836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3064794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1183736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945399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532017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9686141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3360805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808362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3286472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40058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853676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2796847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3506578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529852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571291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8858452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8489314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2600190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2765874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9311640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909579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43958062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5061733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54148622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726890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4480393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0256702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08095048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069951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8176444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3538821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1906994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63356945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6784021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9658705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1889785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4738971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100196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3526434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83924473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8080562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3400243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8684027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657898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029378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8958807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894247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260125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0596937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4308250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0648256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（已自动归档交付物，避免任务未完成）可点开交付物：https://coi-portal.tail0f986c.ts.net/delivery/20260909-104352-35e988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2026-09-09T04:18:32Z</dcterms:modified>
</cp:coreProperties>
</file>