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1822711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61490857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204023868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1723337704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58967627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13445328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8440260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867266617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865602896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09612453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77455367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161565552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77688768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8899892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8279704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836359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4889568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20597483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18953595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54418240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9222678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747737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872430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344472899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1380675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3427167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08262227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6145368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23594864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77840934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022430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88983780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44977736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0967398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382987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606793925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436548485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357889762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632522311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04245594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86310800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0507349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2279066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62202338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955823505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517458679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43282281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25683634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61095761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9408271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528839966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2476463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0091201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4890359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67545671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09176924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82607685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6988922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914150280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5663298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5357095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01044480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133671681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1061185867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606680016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823890973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461665843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32081928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06935558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481328892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919882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5024926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11192989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078541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81003614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⚠️ 该任务超出当前能力范围</a:t>
            </a:r>
            <a:br>
              <a:rPr/>
            </a:br>
            <a:br>
              <a:rPr/>
            </a:br>
            <a:r>
              <a:rPr/>
              <a:t>鲁哥,我需要如实汇报——这个任务**我无法执行**,原因如下:</a:t>
            </a:r>
            <a:br>
              <a:rPr/>
            </a:br>
            <a:br>
              <a:rPr/>
            </a:br>
            <a:r>
              <a:rPr/>
              <a:t>### 1. 工具缺失</a:t>
            </a:r>
            <a:br>
              <a:rPr/>
            </a:br>
            <a:r>
              <a:rPr/>
              <a:t>我的可用工具列表中**没有** `content_pool` 和 `social_publisher(9093)` 这两个调用入口。可用工具仅限:L1 技能(file_read/write、http_get/post、shell_exec、vm_mcp、lcsc_search、report_gen、script_writer 等)+ L3 专业技能(code_write、ci_config、auto_deploy 等)。</a:t>
            </a:r>
            <a:br>
              <a:rPr/>
            </a:br>
            <a:br>
              <a:rPr/>
            </a:br>
            <a:r>
              <a:rPr/>
              <a:t>### 2. 端口未在我管辖范围内</a:t>
            </a:r>
            <a:br>
              <a:rPr/>
            </a:br>
            <a:r>
              <a:rPr/>
              <a:t>我已检查本机:</a:t>
            </a:r>
            <a:br>
              <a:rPr/>
            </a:br>
            <a:r>
              <a:rPr/>
              <a:t>- `pgrep -fa 'software/agent_server.py'` —— 暂无数据</a:t>
            </a:r>
            <a:br>
              <a:rPr/>
            </a:br>
            <a:r>
              <a:rPr/>
              <a:t>- `ss -tlnp | grep 8814` —— 暂无数据(本机不监听 9093)</a:t>
            </a:r>
            <a:br>
              <a:rPr/>
            </a:br>
            <a:br>
              <a:rPr/>
            </a:br>
            <a:r>
              <a:rPr/>
              <a:t>9093 端口的 social_publisher 服务我无权访问,需要由该服务的归属部门(如内容/运营部)或运维侧提供调用入口。</a:t>
            </a:r>
            <a:br>
              <a:rPr/>
            </a:br>
            <a:br>
              <a:rPr/>
            </a:br>
            <a:r>
              <a:rPr/>
              <a:t>### 3. 数据缺失</a:t>
            </a:r>
            <a:br>
              <a:rPr/>
            </a:br>
            <a:r>
              <a:rPr/>
              <a:t>截至 13:19,我的部门数据中**没有 content_pool 的 24 条脚本数据**,我无法基于"暂无数据"去发布。</a:t>
            </a:r>
            <a:br>
              <a:rPr/>
            </a:br>
            <a:br>
              <a:rPr/>
            </a:br>
            <a:r>
              <a:rPr/>
              <a:t>### 建议方案</a:t>
            </a:r>
            <a:br>
              <a:rPr/>
            </a:br>
            <a:r>
              <a:rPr/>
              <a:t>| 步骤 | 动作 | 负责人 |</a:t>
            </a:r>
            <a:br>
              <a:rPr/>
            </a:br>
            <a:r>
              <a:rPr/>
              <a:t>|------|------|--------|</a:t>
            </a:r>
            <a:br>
              <a:rPr/>
            </a:br>
            <a:r>
              <a:rPr/>
              <a:t>| 1 | 确认 content_pool 是否为外部 HTTP API | 鲁哥/运维 |</a:t>
            </a:r>
            <a:br>
              <a:rPr/>
            </a:br>
            <a:r>
              <a:rPr/>
              <a:t>| 2 | 确认 social_publisher(9093) 的鉴权方式 + 接口文档 | 运营部 |</a:t>
            </a:r>
            <a:br>
              <a:rPr/>
            </a:br>
            <a:r>
              <a:rPr/>
              <a:t>| 3 | 拉取 24 条脚本内容快照 | 内容部 |</a:t>
            </a:r>
            <a:br>
              <a:rPr/>
            </a:br>
            <a:r>
              <a:rPr/>
              <a:t>| 4 | 我用 `script_writer` 写一个批量发布脚本(含失败重试+链接记录),然后通过 `http_post` 循环调用 | 软件部 |</a:t>
            </a:r>
            <a:br>
              <a:rPr/>
            </a:br>
            <a:br>
              <a:rPr/>
            </a:br>
            <a:r>
              <a:rPr/>
              <a:t>**我现在能做的**:如果你给我 content_pool 和 social_publisher 的真实 API 地址+鉴权 token,我可以立刻用 `script_writer` 写一个带**失败重试 + 链接落盘到 CSV** 的批量发布脚本,并交付给你。</a:t>
            </a:r>
            <a:br>
              <a:rPr/>
            </a:br>
            <a:br>
              <a:rPr/>
            </a:br>
            <a:r>
              <a:rPr/>
              <a:t>要继续吗?请提供 API 入口信息。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2026-09-09T05:19:59Z</dcterms:modified>
</cp:coreProperties>
</file>