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905021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8874110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89222040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24935986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2492641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9066683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479372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1852687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63177840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1716208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11527676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55912193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028474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3642715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777721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00671797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8249787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4377571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6426460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3702340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7334491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8784924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8384383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545701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1055036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5831062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3844838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4858131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9167275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528002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8749493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095105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5341815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9008466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318761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10561901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2632724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1058560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203004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5355218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4865488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4723890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9772521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47153656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14856819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68091902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3975905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8778698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951052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71148402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00994415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1603688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5576407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8426968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94798311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006769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85669704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0829155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568810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3624990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4268933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7912658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75831117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1985869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0172490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7953892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3505414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730434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690679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4440166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6517508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1277039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1685646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84936337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56768265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【硬件部】截至13:21: 最近交付12条: 关于A股起涨点数据分析报告的说明[2026-09-05 13:48 LL2]; A股起涨点数据分析报告[2026-09-05 13:16 LL2]; 部门对话 · 你的输出格式优化一下[2026-09-04 23:27 LL2]；最近任务: 无；经验库29条: knowledge/runbook_power_buck_mp9931.md, distilled.txt, experience/部门:硬件部_开发部署红线.md。请基于以上真实数据回答；若问题超出数据范围，明确说"暂无数据"，禁止编造数字/日期/成果。</a:t>
            </a:r>
            <a:br>
              <a:rPr/>
            </a:br>
            <a:br>
              <a:rPr/>
            </a:br>
            <a:r>
              <a:rPr/>
              <a:t>[数据入口] 真实运行状态请直接查询: 进程 pgrep -fa 'hardware/agent_server.py'; 端口 ss -tlnp | grep 8820; 日志 tail -30 /home/lsh/coi/agents/hardware/server.log; 部门交付摘要已在上方</a:t>
            </a:r>
            <a:br>
              <a:rPr/>
            </a:br>
            <a:br>
              <a:rPr/>
            </a:br>
            <a:r>
              <a:rPr/>
              <a:t>用户问题：调用astock_scanner跑今日全市场扫描,筛出Top5起涨信号,按实盘价下虚拟单并截图生成战报,交付delivery_hub(8921)生成PDF战报文档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2026-09-09T05:22:51Z</dcterms:modified>
</cp:coreProperties>
</file>