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132193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258366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4559227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7886768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3990235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0741426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247436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4019428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12261312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750359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942762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8589581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8058571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0253591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503159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020223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995422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781392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9917570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390369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635624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19384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705688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63207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203466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747647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590444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71055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023123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27917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296179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0603267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527021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700476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850660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6185365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106158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64976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291765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756390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530590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11096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8749476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358702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8278745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0697812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679965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0528176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857233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542176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6263006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615423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571655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593719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359707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267845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918684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044901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1230683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401243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255882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076019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3745498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9301102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830172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784962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711093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5284293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28980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3865313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559598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518955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717257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204675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779872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（已自动归档交付物，避免任务未完成）可点开交付物：https://coi-portal.tail0f986c.ts.net/delivery/20260909-121830-64f914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2026-09-09T06:23:34Z</dcterms:modified>
</cp:coreProperties>
</file>