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849244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91230084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652888717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18704312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625338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309252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928985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88443338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3133542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407533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3385956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95164253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1405584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961148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239439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85089499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2000808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1500040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9272957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936207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1535840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2514890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7110359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3718799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786433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5001889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0880072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7299007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2268440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504231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7149849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3649132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5291895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3471491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644629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6971982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8465806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0595666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016223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4857867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0499890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871758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2773503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8687546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2005312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5193051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08895709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7638347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745442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5182727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0329180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2844943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854159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6866785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30667609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262205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92736819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2764842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6222050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4735302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0786704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474793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5024683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30340385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4432685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5714379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1834997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73091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527980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6785012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4799829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887133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0636307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2364082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8487816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硬件部核心职责说明</a:t>
            </a:r>
            <a:br>
              <a:rPr/>
            </a:br>
            <a:br>
              <a:rPr/>
            </a:br>
            <a:r>
              <a:rPr/>
              <a:t>## 部门核心职责</a:t>
            </a:r>
            <a:br>
              <a:rPr/>
            </a:br>
            <a:br>
              <a:rPr/>
            </a:br>
            <a:r>
              <a:rPr/>
              <a:t>硬件部负责COI智能企业系统的硬件设计与选型支持，涵盖嵌入式开发、电路设计、PCB布局、传感器选型及物联网方案评估。</a:t>
            </a:r>
            <a:br>
              <a:rPr/>
            </a:br>
            <a:br>
              <a:rPr/>
            </a:br>
            <a:r>
              <a:rPr/>
              <a:t>## 关键能力</a:t>
            </a:r>
            <a:br>
              <a:rPr/>
            </a:br>
            <a:r>
              <a:rPr/>
              <a:t>- 嵌入式开发与STM32/ESP32编程</a:t>
            </a:r>
            <a:br>
              <a:rPr/>
            </a:br>
            <a:r>
              <a:rPr/>
              <a:t>- PCB设计与电路原理图绘制</a:t>
            </a:r>
            <a:br>
              <a:rPr/>
            </a:br>
            <a:r>
              <a:rPr/>
              <a:t>- 传感器选型与校准配置</a:t>
            </a:r>
            <a:br>
              <a:rPr/>
            </a:br>
            <a:r>
              <a:rPr/>
              <a:t>- 硬件方案可行性评估</a:t>
            </a:r>
            <a:br>
              <a:rPr/>
            </a:br>
            <a:r>
              <a:rPr/>
              <a:t>- 成本与可靠性双控的选型策略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2026-09-09T06:58:50Z</dcterms:modified>
</cp:coreProperties>
</file>