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427593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510960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2038165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5061163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602251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328038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4553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317789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182382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092943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836383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378490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99049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35597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63346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011757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10253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97007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65848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14644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772617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10208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20044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23163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128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814127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96466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68827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81491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98074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6471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32375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76510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17778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54967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00692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40293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18987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77774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93074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883480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38548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873890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009245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444933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909771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396795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544197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2994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361973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924318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919272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65358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257523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568043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97185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176095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382281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124853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99525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981190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06319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446041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6728016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082261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134475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48445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63552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51434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235953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686615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921793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513620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670115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330533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（已自动归档交付物，避免任务未完成）可点开交付物：https://coi-portal.tail0f986c.ts.net/delivery/20260909-142332-a6d316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2026-09-09T07:28:05Z</dcterms:modified>
</cp:coreProperties>
</file>