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082077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9263032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70255656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644733699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48899745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8618488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985750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43098377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7274660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2766167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55260606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88352599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5856854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296984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58159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8328501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2890740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3033132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863863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630837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74090636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2086212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5061701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0394230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159294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2440596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4116191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957480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6032755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532531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8119537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2034934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6257780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0089871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05712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0219038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1973902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814130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9782662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7852834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355850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992957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8248842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50759943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2652762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6217352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92061513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42321848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043973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44468548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1859379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0678774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468656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1938958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49647930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828328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57704918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2519086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6272178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4097764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7909009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511036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22954287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78591219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2605242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2460420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2346602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049747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8609429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0875978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8683946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9242539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0458090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9644418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68802858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（已自动归档交付物，避免任务未完成）可点开交付物：https://coi-portal.tail0f986c.ts.net/delivery/20260909-142332-a6d316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2026-09-09T07:28:12Z</dcterms:modified>
</cp:coreProperties>
</file>