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094104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967540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69808644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08741259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509187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559603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750311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0347792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583243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402243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764122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788756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609080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4080230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3476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951215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770007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351861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136093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106311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803439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314157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87229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8675098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50398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843399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18702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4052388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966385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634667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2014279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9071865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7522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016345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93809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813210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817799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29009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031139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952979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681489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74642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7958276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894990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0772316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216113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072167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819104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240466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105491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87621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253686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939463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164119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15776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34713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77069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518772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204803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222979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979118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972900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045195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8470789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9912533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397488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274857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1883323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540197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5969652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152226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283564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003216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279347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477062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（已自动归档交付物，避免任务未完成）可点开交付物：https://coi-portal.tail0f986c.ts.net/delivery/20260909-153159-975a05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2026-09-09T07:59:39Z</dcterms:modified>
</cp:coreProperties>
</file>