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97565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058084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2318616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2216220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363120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769739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16923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790888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624887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21899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352951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777100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63610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15831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2355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041730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77794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288795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17707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631007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516034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40512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70793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85374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76410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16683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04279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40462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08516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245256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50866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23244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08318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44343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38856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953105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73120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716960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12727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6713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57603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50134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321590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92162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52504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31687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031459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68950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50026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462798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203258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644404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05949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643871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635558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223551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471062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86225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509347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9217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69426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666508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095448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1741400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49156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20809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038293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104723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6839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8149265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929143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31914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82174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615745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93964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COI战略风口决策报告 · 2026-09-09 16:00</a:t>
            </a:r>
            <a:br>
              <a:rPr/>
            </a:br>
            <a:br>
              <a:rPr/>
            </a:br>
            <a:r>
              <a:rPr/>
              <a:t>## 一句话结论</a:t>
            </a:r>
            <a:br>
              <a:rPr/>
            </a:br>
            <a:r>
              <a:rPr/>
              <a:t>5个风口点全部有数据支撑，选 **黄金现货 / 跨境电商 / 低空经济**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🎯 立即抓住 · 3个最有价值</a:t>
            </a:r>
            <a:br>
              <a:rPr/>
            </a:br>
            <a:br>
              <a:rPr/>
            </a:br>
            <a:r>
              <a:rPr/>
              <a:t>### 🥇 黄金现货(4400关口)</a:t>
            </a:r>
            <a:br>
              <a:rPr/>
            </a:br>
            <a:r>
              <a:rPr/>
              <a:t>- **现状**: 多空激战4400/4395关键阈值，CPI为终局指标</a:t>
            </a:r>
            <a:br>
              <a:rPr/>
            </a:br>
            <a:r>
              <a:rPr/>
              <a:t>- **策略**: 回调即买入机会，目标5200；警惕"避险悖论"</a:t>
            </a:r>
            <a:br>
              <a:rPr/>
            </a:br>
            <a:r>
              <a:rPr/>
              <a:t>- **主导**: **投资部** + **交易部**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48h内出配置策略(投资部)</a:t>
            </a:r>
            <a:br>
              <a:rPr/>
            </a:br>
            <a:r>
              <a:rPr/>
              <a:t>  2. 实盘验证需鲁哥拍板</a:t>
            </a:r>
            <a:br>
              <a:rPr/>
            </a:br>
            <a:r>
              <a:rPr/>
              <a:t>  3. 每日监控4400支撑位和CPI数据</a:t>
            </a:r>
            <a:br>
              <a:rPr/>
            </a:br>
            <a:br>
              <a:rPr/>
            </a:br>
            <a:r>
              <a:rPr/>
              <a:t>### 🥈 跨境电商出口蓝海</a:t>
            </a:r>
            <a:br>
              <a:rPr/>
            </a:br>
            <a:r>
              <a:rPr/>
              <a:t>- **现状**: 新兴市场(eMAG/Ozon/美客多/Coupang/乐天)避开欧美红海</a:t>
            </a:r>
            <a:br>
              <a:rPr/>
            </a:br>
            <a:r>
              <a:rPr/>
              <a:t>- **主导**: **增长部** + **法务部**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龙法48h出合规手册(VAT/原产地/关税风险)</a:t>
            </a:r>
            <a:br>
              <a:rPr/>
            </a:br>
            <a:r>
              <a:rPr/>
              <a:t>  2. 龙拓选1-2平台POC验证</a:t>
            </a:r>
            <a:br>
              <a:rPr/>
            </a:br>
            <a:r>
              <a:rPr/>
              <a:t>  3. 龙造备多语言素材</a:t>
            </a:r>
            <a:br>
              <a:rPr/>
            </a:br>
            <a:br>
              <a:rPr/>
            </a:br>
            <a:r>
              <a:rPr/>
              <a:t>### 🥉 低空经济eVTOL商业化</a:t>
            </a:r>
            <a:br>
              <a:rPr/>
            </a:br>
            <a:r>
              <a:rPr/>
              <a:t>- **现状**: 1000米以下空域+无人机/eVTOL/直升机全形态，2025规模1.5万亿</a:t>
            </a:r>
            <a:br>
              <a:rPr/>
            </a:br>
            <a:r>
              <a:rPr/>
              <a:t>- **主导**: **硬件部** + **创新部**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创新部跟踪技术路线(MCP/Harness标准)</a:t>
            </a:r>
            <a:br>
              <a:rPr/>
            </a:br>
            <a:r>
              <a:rPr/>
              <a:t>  2. 硬件部评估产业链机会</a:t>
            </a:r>
            <a:br>
              <a:rPr/>
            </a:br>
            <a:r>
              <a:rPr/>
              <a:t>  3. 作为中长期布局储备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⚠️ 需谨慎</a:t>
            </a:r>
            <a:br>
              <a:rPr/>
            </a:br>
            <a:r>
              <a:rPr/>
              <a:t>- **具身智能机器人**: 数据有效但产业周期长，跟踪研究为主</a:t>
            </a:r>
            <a:br>
              <a:rPr/>
            </a:br>
            <a:r>
              <a:rPr/>
              <a:t>- **AI内容创作**: 仅哲学概念，无商业落地路径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**报告生成**: 2026-09-09 16:00 | **负责人**: 架构部·龙枢</a:t>
            </a:r>
            <a:br>
              <a:rPr/>
            </a:br>
            <a:r>
              <a:rPr/>
              <a:t>**级别**: L2内部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2026-09-09T08:01:30Z</dcterms:modified>
</cp:coreProperties>
</file>