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663590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2466345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07377671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44321003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5540307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026189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453351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9839789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7717741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78789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15831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64820516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9904993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6379077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60787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4441827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165504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9611031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1023626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995609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3865307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171836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684513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0135505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860912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0898488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237325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945218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825653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099406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199861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1944160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4038136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94553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015784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57688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9912158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917374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452043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075886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2794967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007933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619395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9933689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4738501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837567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0413632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95075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128670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4204919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2018590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2307870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511625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327955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017625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11725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5176341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2331110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4273047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163161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0658518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465037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3378771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96312923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0030008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177571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368560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691760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1059718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064829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970166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300130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24066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8882144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59238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抱歉，这事儿我帮不了你。我是客服部-龙应，主要管 FAQ、工单、客户反馈这块，工具集里没有 `astock_scanner`，也没法做虚拟盘模拟或信号输出。</a:t>
            </a:r>
            <a:br>
              <a:rPr/>
            </a:br>
            <a:br>
              <a:rPr/>
            </a:br>
            <a:r>
              <a:rPr/>
              <a:t>这事得找【金融分析部】或者【自营交易部】的同事，他们的工具链里才有股票扫描和模拟盘能力。我这边能帮到的是：</a:t>
            </a:r>
            <a:br>
              <a:rPr/>
            </a:br>
            <a:br>
              <a:rPr/>
            </a:br>
            <a:r>
              <a:rPr/>
              <a:t>1. 如果你作为客户咨询投资信号，我可以帮你建工单转给对应部门；</a:t>
            </a:r>
            <a:br>
              <a:rPr/>
            </a:br>
            <a:r>
              <a:rPr/>
              <a:t>2. 如果是部门协作需求，建议通过钉钉找金融分析部主管对接。</a:t>
            </a:r>
            <a:br>
              <a:rPr/>
            </a:br>
            <a:br>
              <a:rPr/>
            </a:br>
            <a:r>
              <a:rPr/>
              <a:t>需要我帮你建个转派工单吗？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2026-09-09T09:36:10Z</dcterms:modified>
</cp:coreProperties>
</file>