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231706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880670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595803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5683300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528244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70715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01115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1805440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8439953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088575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422287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312412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79922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60974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9217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258803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00249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44717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62010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452388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732383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45303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95323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77154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05829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932122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86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81953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76909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207468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0802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721498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98263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76581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34562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715181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28232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19063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12032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927609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910944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63695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520938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012333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8855133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89470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661483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552788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28215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659794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704154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081730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688754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237655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938491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760851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106086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6774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087905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66912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68076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098768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153810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8183897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705772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32338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22592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04520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87334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981295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373789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141210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738845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864458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5343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【执行结果：暂无数据】</a:t>
            </a:r>
            <a:br>
              <a:rPr/>
            </a:br>
            <a:br>
              <a:rPr/>
            </a:br>
            <a:r>
              <a:rPr/>
              <a:t>我尝试调用 news_server(8900) 获取财经新闻与市场行情，但经核查该服务当前不可用：</a:t>
            </a:r>
            <a:br>
              <a:rPr/>
            </a:br>
            <a:br>
              <a:rPr/>
            </a:br>
            <a:r>
              <a:rPr/>
              <a:t>1. **端口检查**：`ss -tlnp | grep 8900` → 无输出，8900 端口无任何服务监听；</a:t>
            </a:r>
            <a:br>
              <a:rPr/>
            </a:br>
            <a:r>
              <a:rPr/>
              <a:t>2. **进程检查**：`pgrep -fa news_server` → 无相关进程运行；</a:t>
            </a:r>
            <a:br>
              <a:rPr/>
            </a:br>
            <a:r>
              <a:rPr/>
              <a:t>3. **系统检查**：未在 `/home/lsh/coi` 代码库/配置中发现 `news_server` 服务脚本或 8900 端口的服务配置；历史会话库（sessions.db）中仅检索到该名字的对话记录，说明此前可能被提及过，但当前**没有可运行的服务实体**。</a:t>
            </a:r>
            <a:br>
              <a:rPr/>
            </a:br>
            <a:br>
              <a:rPr/>
            </a:br>
            <a:r>
              <a:rPr/>
              <a:t>因此：**截至 19:43，无法获取财经新闻与市场行情数据**。</a:t>
            </a:r>
            <a:br>
              <a:rPr/>
            </a:br>
            <a:br>
              <a:rPr/>
            </a:br>
            <a:r>
              <a:rPr/>
              <a:t>可能原因：</a:t>
            </a:r>
            <a:br>
              <a:rPr/>
            </a:br>
            <a:r>
              <a:rPr/>
              <a:t>- 服务未部署或已下线；</a:t>
            </a:r>
            <a:br>
              <a:rPr/>
            </a:br>
            <a:r>
              <a:rPr/>
              <a:t>- 服务在其他主机/容器（如 PVE VM）上运行，而非本机。</a:t>
            </a:r>
            <a:br>
              <a:rPr/>
            </a:br>
            <a:br>
              <a:rPr/>
            </a:br>
            <a:r>
              <a:rPr/>
              <a:t>如您需要，我可以：</a:t>
            </a:r>
            <a:br>
              <a:rPr/>
            </a:br>
            <a:r>
              <a:rPr/>
              <a:t>1. 排查它是否部署在 PVE 集群某台 VM 上（通过 vm_mcp 检查）；</a:t>
            </a:r>
            <a:br>
              <a:rPr/>
            </a:br>
            <a:r>
              <a:rPr/>
              <a:t>2. 或改用其它可用数据源（如通过 http_get 调用公开财经 API，需您确认数据源与合规性）。</a:t>
            </a:r>
            <a:br>
              <a:rPr/>
            </a:br>
            <a:br>
              <a:rPr/>
            </a:br>
            <a:r>
              <a:rPr/>
              <a:t>请指示下一步。</a:t>
            </a:r>
            <a:br>
              <a:rPr/>
            </a:br>
            <a:br>
              <a:rPr/>
            </a:br>
            <a:r>
              <a:rPr/>
              <a:t>—— 软件部 · 龙码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2026-09-09T11:44:03Z</dcterms:modified>
</cp:coreProperties>
</file>