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087514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96117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3424680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9422614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603638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37146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126050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10047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135725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632319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917111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872256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858134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89117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13504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925693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37787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31044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96553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185540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50417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6969276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41776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684603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65968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237036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89480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46019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60978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044314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24071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113218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32265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25547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86467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078641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291983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863563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122022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233118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43723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40785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614903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056451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0022938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353090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692054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82356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22712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056725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394558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150237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006461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478275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222677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779059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660470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087271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9640006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95160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955882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289678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869878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6737941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186455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496119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221366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405040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07769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297749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548596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042326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838365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298263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7589537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🎯 CEO战略风口决策 · 2026-09-09 16:00</a:t>
            </a:r>
            <a:br>
              <a:rPr/>
            </a:br>
            <a:br>
              <a:rPr/>
            </a:br>
            <a:r>
              <a:rPr/>
              <a:t>**一句话结论**: 5个风口点全部有数据支撑，选 **黄金现货 / 跨境电商 / 低空经济** 这3个。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🥇 黄金现货(4400关口)</a:t>
            </a:r>
            <a:br>
              <a:rPr/>
            </a:br>
            <a:r>
              <a:rPr/>
              <a:t>- **现状**: 多空激战4400/4395关键阈值，CPI为终局指标</a:t>
            </a:r>
            <a:br>
              <a:rPr/>
            </a:br>
            <a:r>
              <a:rPr/>
              <a:t>- **策略**: 回调即买入机会，目标5200；警惕"避险悖论"</a:t>
            </a:r>
            <a:br>
              <a:rPr/>
            </a:br>
            <a:r>
              <a:rPr/>
              <a:t>- **主导**: **投资部** + **交易部**</a:t>
            </a:r>
            <a:br>
              <a:rPr/>
            </a:br>
            <a:r>
              <a:rPr/>
              <a:t>- **落地动作**: 48h出配置策略 → 实盘验证需鲁哥拍板 → 每日监控支撑位</a:t>
            </a:r>
            <a:br>
              <a:rPr/>
            </a:br>
            <a:br>
              <a:rPr/>
            </a:br>
            <a:r>
              <a:rPr/>
              <a:t>### 🥈 跨境电商出口蓝海</a:t>
            </a:r>
            <a:br>
              <a:rPr/>
            </a:br>
            <a:r>
              <a:rPr/>
              <a:t>- **现状**: 新兴市场(eMAG/Ozon/美客多/Coupang/乐天)避开欧美红海</a:t>
            </a:r>
            <a:br>
              <a:rPr/>
            </a:br>
            <a:r>
              <a:rPr/>
              <a:t>- **主导**: **增长部** + **法务部**</a:t>
            </a:r>
            <a:br>
              <a:rPr/>
            </a:br>
            <a:r>
              <a:rPr/>
              <a:t>- **落地动作**: 龙法48h合规手册 → 龙拓选1-2平台POC → 龙造备素材</a:t>
            </a:r>
            <a:br>
              <a:rPr/>
            </a:br>
            <a:br>
              <a:rPr/>
            </a:br>
            <a:r>
              <a:rPr/>
              <a:t>### 🥉 低空经济eVTOL商业化</a:t>
            </a:r>
            <a:br>
              <a:rPr/>
            </a:br>
            <a:r>
              <a:rPr/>
              <a:t>- **现状**: 1000米以下空域+无人机/eVTOL全形态，2025规模1.5万亿</a:t>
            </a:r>
            <a:br>
              <a:rPr/>
            </a:br>
            <a:r>
              <a:rPr/>
              <a:t>- **主导**: **硬件部** + **创新部**</a:t>
            </a:r>
            <a:br>
              <a:rPr/>
            </a:br>
            <a:r>
              <a:rPr/>
              <a:t>- **落地动作**: 创新部跟踪技术路线 → 硬件部评估产业链 → 中长期布局储备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⚠️ 需谨慎</a:t>
            </a:r>
            <a:br>
              <a:rPr/>
            </a:br>
            <a:r>
              <a:rPr/>
              <a:t>- **具身智能机器人**: 数据有效但产业周期长，跟踪研究为主</a:t>
            </a:r>
            <a:br>
              <a:rPr/>
            </a:br>
            <a:r>
              <a:rPr/>
              <a:t>- **AI内容创作**: 仅哲学概念，无商业落地路径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📎 **完整决策报告**: https://coi-portal.tail0f986c.ts.net/delivery/20260909-160128-d45e4b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2026-09-09T12:17:35Z</dcterms:modified>
</cp:coreProperties>
</file>