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9047735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2802380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335738076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583724350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13713178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29865994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57046451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96869111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36528846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28463140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8034146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210661730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1787532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1585739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9176280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65535141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2157768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5697916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5559894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92395199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32754620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2576679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7182135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7556284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4440277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998158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8293890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6576085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9241914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85995322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4424808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8912034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5072787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2229884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8574297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08244277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3496152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1270165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5699121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4242073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64528513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900729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78378988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37649998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21992629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92310746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59680532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7175195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138057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14195165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38400011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28714893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7161460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33018288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639503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88818017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38298186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30419865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5028065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572387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9418224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7569907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36993287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82189770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9656731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6515274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471050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92577218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2298332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3270173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4622904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56539151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1149667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58688484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07343938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【投资部-龙眼】关于微博/抖音文案发布需求，经核查：</a:t>
            </a:r>
            <a:br>
              <a:rPr/>
            </a:br>
            <a:br>
              <a:rPr/>
            </a:br>
            <a:r>
              <a:rPr/>
              <a:t>1. **新闻数据源**：news_server进程未运行，暂无今日黄金价格动态数据</a:t>
            </a:r>
            <a:br>
              <a:rPr/>
            </a:br>
            <a:r>
              <a:rPr/>
              <a:t>2. **实盘收益截图**：mt5_trader进程未运行，部门交付摘要显示最近任务为"无"，无实盘收益截图数据</a:t>
            </a:r>
            <a:br>
              <a:rPr/>
            </a:br>
            <a:r>
              <a:rPr/>
              <a:t>3. **发布服务**：social_publish工具未在可用技能列表中，无法执行发布操作</a:t>
            </a:r>
            <a:br>
              <a:rPr/>
            </a:br>
            <a:br>
              <a:rPr/>
            </a:br>
            <a:r>
              <a:rPr/>
              <a:t>**结论**：暂无数据源支持该请求。建议：</a:t>
            </a:r>
            <a:br>
              <a:rPr/>
            </a:br>
            <a:r>
              <a:rPr/>
              <a:t>- 如需黄金行情分析，可调用 forex_analysis 技能获取当前 XAU/USD 4413.90 USD/oz 的技术研判</a:t>
            </a:r>
            <a:br>
              <a:rPr/>
            </a:br>
            <a:r>
              <a:rPr/>
              <a:t>- 实盘收益类内容需待 mt5_trader 服务正常运行并产生有效交易记录后再生成</a:t>
            </a:r>
            <a:br>
              <a:rPr/>
            </a:br>
            <a:br>
              <a:rPr/>
            </a:br>
            <a:r>
              <a:rPr/>
              <a:t>数据来源：截至21:16:46 部门实时数据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2026-09-09T13:16:54Z</dcterms:modified>
</cp:coreProperties>
</file>