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21536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635735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1044395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754454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782083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89455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839965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9183459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2586568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006105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004226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568548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90375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69285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51755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05536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946487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51178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69999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341906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979269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983081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438264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16747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19204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697999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13535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060662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211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245196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71585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599072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840620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203042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40720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47153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555357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192948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122047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94907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520296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22080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941726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993906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2035107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519357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001021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808286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55169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542491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063295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212130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118996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660335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73339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943823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027200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7940822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600462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148630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10072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572129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842641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2042489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8463733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448022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63070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692742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2549148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687379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8134572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32812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37352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141777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363946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(任务完成)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2026-09-09T14:54:42Z</dcterms:modified>
</cp:coreProperties>
</file>