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7188086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718487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72702647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80603690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6819347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2921604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06395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82742035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4045439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5836941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4480798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35371785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238092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3984658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835751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64245296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6618074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7472508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806108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2426321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7863381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1604761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5088653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5717137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83374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4386903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9324082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7092034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95560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71232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0523011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6058420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0192182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013500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061826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6629683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546120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7168256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7239207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374645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715509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250736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8343954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06798896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6385785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52272212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2641741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4501613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385058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2738745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8897040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3735983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595764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442982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008705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641532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2719546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9504162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3159498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81568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8242384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597862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9815558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54469565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9749064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4706494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6657409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98735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7387695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3665619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7559750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563892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686166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071321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0524571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{"thought": "查了三个维度：1）ops目录里没有应收/回款处理代码；2）finance目录不存在或为空；3）没有对应的财务服务进程在跑；4）端口也没有财务相关服务监听。这确认了运维部没有能力处理财务核销业务。我应该诚实告知边界，而不是假装能处理。", "action": "respond", "params": {}, "content": "查完了，明确结论：</a:t>
            </a:r>
            <a:br>
              <a:rPr/>
            </a:br>
            <a:br>
              <a:rPr/>
            </a:br>
            <a:r>
              <a:rPr/>
              <a:t>**运维部没有能力处理这笔应收核销。**</a:t>
            </a:r>
            <a:br>
              <a:rPr/>
            </a:br>
            <a:br>
              <a:rPr/>
            </a:br>
            <a:r>
              <a:rPr/>
              <a:t>原因：</a:t>
            </a:r>
            <a:br>
              <a:rPr/>
            </a:br>
            <a:r>
              <a:rPr/>
              <a:t>1. `ops` 目录无应收/回款相关代码逻辑</a:t>
            </a:r>
            <a:br>
              <a:rPr/>
            </a:br>
            <a:r>
              <a:rPr/>
              <a:t>2. `/home/lsh/finance/` 目录不存在，无财务部服务进程</a:t>
            </a:r>
            <a:br>
              <a:rPr/>
            </a:br>
            <a:r>
              <a:rPr/>
              <a:t>3. 系统里未监控到任何财务核销相关的服务端口或任务</a:t>
            </a:r>
            <a:br>
              <a:rPr/>
            </a:br>
            <a:br>
              <a:rPr/>
            </a:br>
            <a:r>
              <a:rPr/>
              <a:t>这是财务部/客服部的业务范畴——需要调取财务系统里的应收明细、客户账单、触发核销流程，运维没有这些系统的访问权限和业务接口。</a:t>
            </a:r>
            <a:br>
              <a:rPr/>
            </a:br>
            <a:br>
              <a:rPr/>
            </a:br>
            <a:r>
              <a:rPr/>
              <a:t>**建议：**</a:t>
            </a:r>
            <a:br>
              <a:rPr/>
            </a:br>
            <a:r>
              <a:rPr/>
              <a:t>- 这条任务应该直接归到**财务部**或**客服部**</a:t>
            </a:r>
            <a:br>
              <a:rPr/>
            </a:br>
            <a:r>
              <a:rPr/>
              <a:t>- 如果你那边有财务系统的入口或API，我可以帮你跑接口测试连通性，但核销动作本身不在运维职责里</a:t>
            </a:r>
            <a:br>
              <a:rPr/>
            </a:br>
            <a:r>
              <a:rPr/>
              <a:t>- 今晚夜间巡检已确认核心服务正常（8840账号中心、LLM网关5009、登录态服务），没有需要运维介入的异常</a:t>
            </a:r>
            <a:br>
              <a:rPr/>
            </a:br>
            <a:br>
              <a:rPr/>
            </a:br>
            <a:r>
              <a:rPr/>
              <a:t>要不要我把这条转给财务部？或者你告诉我财务系统的具体入口，我帮你验证一下接口是否可达。"}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2026-09-09T15:56:57Z</dcterms:modified>
</cp:coreProperties>
</file>