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876191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875206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3874229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9852140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810299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520961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422725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436319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599417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36759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747733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489847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04473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0205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71745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35903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15207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92308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66216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336666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596443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45795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18676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7420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763358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55408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33671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83961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81855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958633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02079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66304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86803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23433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48138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749540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894922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11317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72258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22740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199959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56956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707775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292733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6550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879984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541601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17615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38602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10084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216397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595025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17215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84944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51005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188256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537442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615568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15395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40496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098916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28338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698005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058374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12806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88085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78966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087374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99108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98161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984144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822185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205114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503218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62268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关于您的需求，我需要明确说明几点：</a:t>
            </a:r>
            <a:br>
              <a:rPr/>
            </a:br>
            <a:br>
              <a:rPr/>
            </a:br>
            <a:r>
              <a:rPr/>
              <a:t>**1. 能力边界说明**</a:t>
            </a:r>
            <a:br>
              <a:rPr/>
            </a:br>
            <a:r>
              <a:rPr/>
              <a:t>作为COI智能企业系统软件部的主管，我的专业领域是：</a:t>
            </a:r>
            <a:br>
              <a:rPr/>
            </a:br>
            <a:r>
              <a:rPr/>
              <a:t>- Python后端开发、API设计</a:t>
            </a:r>
            <a:br>
              <a:rPr/>
            </a:br>
            <a:r>
              <a:rPr/>
              <a:t>- 自动化工具开发</a:t>
            </a:r>
            <a:br>
              <a:rPr/>
            </a:br>
            <a:r>
              <a:rPr/>
              <a:t>- 代码审查和系统重构</a:t>
            </a:r>
            <a:br>
              <a:rPr/>
            </a:br>
            <a:r>
              <a:rPr/>
              <a:t>- COI系统功能模块开发维护</a:t>
            </a:r>
            <a:br>
              <a:rPr/>
            </a:br>
            <a:br>
              <a:rPr/>
            </a:br>
            <a:r>
              <a:rPr/>
              <a:t>**2. 工具可用性**</a:t>
            </a:r>
            <a:br>
              <a:rPr/>
            </a:br>
            <a:r>
              <a:rPr/>
              <a:t>在我当前的技能列表中，没有找到 `astock_scanner`（股票扫描）和 `gen_publish`（报告生成发布）这两个工具/能力。这些可能是其他部门（如金融研究部、市场部）专用的功能模块。</a:t>
            </a:r>
            <a:br>
              <a:rPr/>
            </a:br>
            <a:br>
              <a:rPr/>
            </a:br>
            <a:r>
              <a:rPr/>
              <a:t>**3. 当前部门数据**</a:t>
            </a:r>
            <a:br>
              <a:rPr/>
            </a:br>
            <a:r>
              <a:rPr/>
              <a:t>截至03:04，软件部最近交付的6条记录中，主要是技术文档和对话记录，没有涉及金融分析或选股报告相关内容。</a:t>
            </a:r>
            <a:br>
              <a:rPr/>
            </a:br>
            <a:br>
              <a:rPr/>
            </a:br>
            <a:r>
              <a:rPr/>
              <a:t>**建议**：</a:t>
            </a:r>
            <a:br>
              <a:rPr/>
            </a:br>
            <a:r>
              <a:rPr/>
              <a:t>- 如果您需要股票扫描和选股报告功能，建议联系具备相关技能的部门或人员</a:t>
            </a:r>
            <a:br>
              <a:rPr/>
            </a:br>
            <a:r>
              <a:rPr/>
              <a:t>- 如果您需要在COI系统中开发这类功能模块，我可以帮助进行系统架构设计和代码实现</a:t>
            </a:r>
            <a:br>
              <a:rPr/>
            </a:br>
            <a:r>
              <a:rPr/>
              <a:t>- 落地页素材制作通常需要前端开发或设计团队支持</a:t>
            </a:r>
            <a:br>
              <a:rPr/>
            </a:br>
            <a:br>
              <a:rPr/>
            </a:br>
            <a:r>
              <a:rPr/>
              <a:t>如果您有其他软件开发相关的需求，我很乐意提供帮助。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2026-09-09T19:04:22Z</dcterms:modified>
</cp:coreProperties>
</file>