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723374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578885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785313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39556930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477435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90954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043737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816698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7292739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057593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419325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808822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47357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49623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29501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032117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24327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32689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33135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338896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879835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51988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53257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21786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56763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4219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89252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75043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23038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76962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81475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557618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24315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43743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74977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35723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83497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55161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22318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4360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450561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65191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316493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925547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418492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443581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725229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89998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7529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804575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155265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514431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067894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151996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78182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802914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865844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72451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12822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38005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10581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67908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95635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942378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3015962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02244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26234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32305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14192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878418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895008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40920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47881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290843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772912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账号服务体系完全没启动——8840（账号接入中心）、9092/9093（social-publisher）、9310（远程登录）全无监听。用户要求我实时监控发布内容的评论区+私信并筛选意向用户进行话术引导。我必须如实说明：1）职责边界——这属于运营/市场部的工作（营销话术、用户筛选、转化引导），运维部只负责保障基础设施；2）现状——social-publisher服务根本没运行，也没有相关代码目录；3）即使我能调用账号系统（8840），我也没有合适的"话术引导"工具，这是人工/AI运营的活。我不应该假装能做这件事。", "action": "respond", "params": {"content": "鲁哥，这活儿我接不了，实话实说：\n\n**职责边界问题**\n实时监控评论区/私信 + 筛选意向用户 + 话术引导加微信/购买咨询，这是**运营部或市场部的核心业务**，不是运维的活。我的本职是保障基础设施稳定运行，不是做用户转化。\n\n**基础设施现状（截至现在查询）**\n- social-publisher 服务（9092/9093）：**未运行**，端口无监听\n- 账号接入中心（8840）：**未启动**\n- 相关代码目录 `/home/lsh/coi/agents/social-publisher/`：**不存在**\n\n也就是说，即便我想帮你跑这个监控，底层的发布/账号基础设施都没就绪，根本没有数据源可以监控。\n\n**正确做法建议**\n1. 这单应该派给**运营部**（话术、用户筛选、转化是他们的专业）\n2. 如果运营部需要我配合：\n   - 把 social-publisher 部署起来跑通（需要先有平台API凭证，账号接入中心8840里配）\n   - 部署监控评论/私信的采集脚本（这个我可以做，但需要先确定平台：小红书/抖音/视频号？）\n3. 如果你只是要基础保障，告诉我具体平台和发布内容ID，我先把账号服务跑通，运营部再接手做用户筛选和话术\n\n你定个方向，我立刻动手。"}}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2026-09-09T21:44:17Z</dcterms:modified>
</cp:coreProperties>
</file>