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887559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23387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2490608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0181202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726820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033600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185765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6633644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75414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36767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229766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026865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29539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73845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79081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638284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93042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19485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96733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131892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135953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06114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06607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70170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27922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744299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2663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12178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45316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59610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58390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689465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79932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74137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483784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224878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74509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086192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44841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239715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223693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57427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431195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112151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3552166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6736479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314293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30259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58458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216697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744469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067552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561152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22077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098428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73237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071606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328914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614419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068972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11510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524915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630492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4082092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098311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73424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68869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469623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88879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14099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810920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524395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044277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254226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72811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赵无极的气息如同渊渟岳峙，每一步落下，周遭的灵气便仿佛被抽干，化作白色的霜雪纷纷扬扬地飘落。他那张儒雅的面容上挂着淡淡的微笑，那双眸子却深邃得令人心悸，仿佛藏着千万年的寒冰与秘密。</a:t>
            </a:r>
            <a:br>
              <a:rPr/>
            </a:br>
            <a:br>
              <a:rPr/>
            </a:br>
            <a:r>
              <a:rPr/>
              <a:t>“徒儿，你来了。”赵无极的声音温润，听不出丝毫的情绪波动，仿佛刚才那场针对苏尘的追杀与他无关，又仿佛他本就是这一切的主宰。</a:t>
            </a:r>
            <a:br>
              <a:rPr/>
            </a:br>
            <a:br>
              <a:rPr/>
            </a:br>
            <a:r>
              <a:rPr/>
              <a:t>苏尘紧握太虚神针，指节因用力而泛白。净魔篇在他体内缓缓流转，那股黑色的力量此刻竟是他最大的依仗。他冷冷地盯着赵无极，目光如刀锋般锐利：“你说，我是你的徒弟？”</a:t>
            </a:r>
            <a:br>
              <a:rPr/>
            </a:br>
            <a:br>
              <a:rPr/>
            </a:br>
            <a:r>
              <a:rPr/>
              <a:t>“不错。”赵无极微微颔首，眼中闪过一丝复杂的神色，“千年前，为师与你同门修习，后因变故分离。今日重逢，自然要叙一叙旧情。”</a:t>
            </a:r>
            <a:br>
              <a:rPr/>
            </a:br>
            <a:br>
              <a:rPr/>
            </a:br>
            <a:r>
              <a:rPr/>
              <a:t>“旧情？”苏尘冷笑一声，周身魔气骤然爆发，黑色的火焰在掌心跳跃，“我苏尘身负血海深仇，被未婚妻诬陷，被宗门驱逐，被整个九州玄域视为魔头。而你，出现在我最狼狈的时候，告诉我，你是我的师父？赵无极，你这演技，若是拿去唱戏，定能赚得盆满钵满！”</a:t>
            </a:r>
            <a:br>
              <a:rPr/>
            </a:br>
            <a:br>
              <a:rPr/>
            </a:br>
            <a:r>
              <a:rPr/>
              <a:t>赵无极的笑容僵了一瞬，随即轻轻叹了口气：“尘儿，你还是这般倔强。你以为，柳青元、柳如烟，乃至那赵天行，他们背后的势力，仅仅只是为了天玄宗宗主之位吗？”</a:t>
            </a:r>
            <a:br>
              <a:rPr/>
            </a:br>
            <a:br>
              <a:rPr/>
            </a:br>
            <a:r>
              <a:rPr/>
              <a:t>“什么意思？”苏尘心中一凛，但手中的神针并未放下半分。</a:t>
            </a:r>
            <a:br>
              <a:rPr/>
            </a:br>
            <a:br>
              <a:rPr/>
            </a:br>
            <a:r>
              <a:rPr/>
              <a:t>“他们想要的是‘钥匙’。”赵无极缓缓抬起手，指向苏尘的胸口，“你体内那神秘的封印，以及你血液中流淌的魔族血脉，正是开启北境裂隙深处那位存在的钥匙。柳如烟引魔入室，不过是想让你的血脉彻底觉醒，成为献祭的祭品。”</a:t>
            </a:r>
            <a:br>
              <a:rPr/>
            </a:br>
            <a:br>
              <a:rPr/>
            </a:br>
            <a:r>
              <a:rPr/>
              <a:t>苏尘瞳孔猛缩。这一说法，与他之前隐约猜测的真相不谋而合。柳如烟的狠毒远超他的想象，她不仅想要他的命，更想要利用他来完成某个惊天阴谋。</a:t>
            </a:r>
            <a:br>
              <a:rPr/>
            </a:br>
            <a:br>
              <a:rPr/>
            </a:br>
            <a:r>
              <a:rPr/>
              <a:t>“既然你知道，为何不早说？”苏尘厉声问道。</a:t>
            </a:r>
            <a:br>
              <a:rPr/>
            </a:br>
            <a:br>
              <a:rPr/>
            </a:br>
            <a:r>
              <a:rPr/>
              <a:t>“因为时机未到。”赵无极的身影突然变得模糊，下一瞬，他竟然直接出现在苏尘面前，距离近得让苏尘能看清他眼角的细纹，“而且，为师必须亲自测试你，看你是否承受得住这份力量。”</a:t>
            </a:r>
            <a:br>
              <a:rPr/>
            </a:br>
            <a:br>
              <a:rPr/>
            </a:br>
            <a:r>
              <a:rPr/>
              <a:t>话音未落，赵无极的手掌已然探出，五指成爪，直取苏尘的咽喉！这一击看似缓慢，实则快若闪电，周围的空气都被挤压出尖锐的爆鸣声。</a:t>
            </a:r>
            <a:br>
              <a:rPr/>
            </a:br>
            <a:br>
              <a:rPr/>
            </a:br>
            <a:r>
              <a:rPr/>
              <a:t>“找死！”苏尘大喝一声，体内的净魔篇疯狂运转，一道黑色的气浪从他身上轰然炸开。他手中的太虚神针化作一道黑虹，精准无误地刺向赵无极的手腕。</a:t>
            </a:r>
            <a:br>
              <a:rPr/>
            </a:br>
            <a:br>
              <a:rPr/>
            </a:br>
            <a:r>
              <a:rPr/>
              <a:t>“叮！”</a:t>
            </a:r>
            <a:br>
              <a:rPr/>
            </a:br>
            <a:br>
              <a:rPr/>
            </a:br>
            <a:r>
              <a:rPr/>
              <a:t>金铁交鸣之声响起，赵无极的手指硬生生接住了神针，两人之间迸发出强烈的能量波动，将周围的地面震得碎石飞溅。</a:t>
            </a:r>
            <a:br>
              <a:rPr/>
            </a:br>
            <a:br>
              <a:rPr/>
            </a:br>
            <a:r>
              <a:rPr/>
              <a:t>“有点意思。”赵无极眼中终于露出一丝惊讶，“短短几日，你已从灵窍初阶突破至玄阶巅峰，这进境……即便是在千年前，也堪称妖孽。”</a:t>
            </a:r>
            <a:br>
              <a:rPr/>
            </a:br>
            <a:br>
              <a:rPr/>
            </a:br>
            <a:r>
              <a:rPr/>
              <a:t>“少废话！”苏尘借机后退几步，拉开距离，眼神变得更加凝重。他清楚，赵无极的实力绝非表面看起来那么简单。那股压迫感，甚至让他体内的魔族血脉都产生了一丝本能的战栗。</a:t>
            </a:r>
            <a:br>
              <a:rPr/>
            </a:br>
            <a:br>
              <a:rPr/>
            </a:br>
            <a:r>
              <a:rPr/>
              <a:t>“看来，你还是不愿意相信为师。”赵无极收回手，周身突然涌现出一股恐怖的金红色光芒，“既然如此，那就尝尝为师的九天玄雷诀吧！”</a:t>
            </a:r>
            <a:br>
              <a:rPr/>
            </a:br>
            <a:br>
              <a:rPr/>
            </a:br>
            <a:r>
              <a:rPr/>
              <a:t>轰隆隆——</a:t>
            </a:r>
            <a:br>
              <a:rPr/>
            </a:br>
            <a:br>
              <a:rPr/>
            </a:br>
            <a:r>
              <a:rPr/>
              <a:t>天空瞬间暗沉下来，原本飘落的雪花变成了滚滚惊雷。无数道紫金色的雷霆在赵无极身后凝聚，形成了一条咆哮的雷龙。那股威压，赫然已经达到了天阶巅峰的层次！</a:t>
            </a:r>
            <a:br>
              <a:rPr/>
            </a:br>
            <a:br>
              <a:rPr/>
            </a:br>
            <a:r>
              <a:rPr/>
              <a:t>“天阶……”苏尘倒吸一口凉气。他在天玄宗时，曾见过赵天行使出同样的招式，但那威势远不及此刻赵无极的一半。</a:t>
            </a:r>
            <a:br>
              <a:rPr/>
            </a:br>
            <a:br>
              <a:rPr/>
            </a:br>
            <a:r>
              <a:rPr/>
              <a:t>“接我一招，为师便信你，并告诉你所有真相。”赵无极的声音在雷声中显得缥缈而威严，“若接不下，便乖乖成为开启裂隙的容器，这是你的宿命，也是你存在的价值。”</a:t>
            </a:r>
            <a:br>
              <a:rPr/>
            </a:br>
            <a:br>
              <a:rPr/>
            </a:br>
            <a:r>
              <a:rPr/>
              <a:t>宿命？容器？</a:t>
            </a:r>
            <a:br>
              <a:rPr/>
            </a:br>
            <a:br>
              <a:rPr/>
            </a:br>
            <a:r>
              <a:rPr/>
              <a:t>苏尘的牙齿咬得咯咯作响。他不甘心！明明已经掌握了净魔篇的力量，明明已经杀了柳青元，为何还要被逼到这种境地？</a:t>
            </a:r>
            <a:br>
              <a:rPr/>
            </a:br>
            <a:br>
              <a:rPr/>
            </a:br>
            <a:r>
              <a:rPr/>
              <a:t>“我不认命！”苏尘怒吼一声，双眸中燃烧起熊熊的黑焰。他不再保留，体内的天玄九变功法全速运转，将所有的灵力、魔气以及净魔篇的力量，全部压缩进右手中的太虚神针之上。</a:t>
            </a:r>
            <a:br>
              <a:rPr/>
            </a:br>
            <a:br>
              <a:rPr/>
            </a:br>
            <a:r>
              <a:rPr/>
              <a:t>“给你看个真正的‘净魔’！”</a:t>
            </a:r>
            <a:br>
              <a:rPr/>
            </a:br>
            <a:br>
              <a:rPr/>
            </a:br>
            <a:r>
              <a:rPr/>
              <a:t>苏尘身形暴起，整个人如同一颗黑色的流星，迎着那遮天蔽日的雷龙冲了上去。</a:t>
            </a:r>
            <a:br>
              <a:rPr/>
            </a:br>
            <a:br>
              <a:rPr/>
            </a:br>
            <a:r>
              <a:rPr/>
              <a:t>“不知死活。”赵无极冷哼一声，手指轻点，雷龙发出一声震天嘶吼，狠狠撞向苏尘。</a:t>
            </a:r>
            <a:br>
              <a:rPr/>
            </a:br>
            <a:br>
              <a:rPr/>
            </a:br>
            <a:r>
              <a:rPr/>
              <a:t>黑与紫，魔与雷，在空中剧烈碰撞。</a:t>
            </a:r>
            <a:br>
              <a:rPr/>
            </a:br>
            <a:br>
              <a:rPr/>
            </a:br>
            <a:r>
              <a:rPr/>
              <a:t>那一刻，时间仿佛静止。苏尘感受到一股毁天灭地般的巨力迎面扑来，他的骨骼发出令人牙酸的咯吱声，体内的经脉几乎要被冲断。但他没有退缩，反而将神针刺得更深，更深……</a:t>
            </a:r>
            <a:br>
              <a:rPr/>
            </a:br>
            <a:br>
              <a:rPr/>
            </a:br>
            <a:r>
              <a:rPr/>
              <a:t>“破！”</a:t>
            </a:r>
            <a:br>
              <a:rPr/>
            </a:br>
            <a:br>
              <a:rPr/>
            </a:br>
            <a:r>
              <a:rPr/>
              <a:t>随着苏尘的一声长啸，太虚神针竟然在雷龙的中心撕开了一道裂缝。净魔篇的净化之力与九天玄雷的毁灭之力相互纠缠、抵消，最终在一声沉闷的爆炸声中，化为漫天光雨消散。</a:t>
            </a:r>
            <a:br>
              <a:rPr/>
            </a:br>
            <a:br>
              <a:rPr/>
            </a:br>
            <a:r>
              <a:rPr/>
              <a:t>苏尘单膝跪地，口中喷出一大口鲜血，他的右臂已经麻木，失去了知觉。但他抬起头，目光依然清澈而坚定。</a:t>
            </a:r>
            <a:br>
              <a:rPr/>
            </a:br>
            <a:br>
              <a:rPr/>
            </a:br>
            <a:r>
              <a:rPr/>
              <a:t>“我接下了。”他艰难地说道。</a:t>
            </a:r>
            <a:br>
              <a:rPr/>
            </a:br>
            <a:br>
              <a:rPr/>
            </a:br>
            <a:r>
              <a:rPr/>
              <a:t>赵无极站在原地，周身的光芒缓缓收敛，脸上露出了前所未有的复杂神情。他看着苏尘，仿佛在看一个陌生人，又仿佛在看一个久别重逢的老友。</a:t>
            </a:r>
            <a:br>
              <a:rPr/>
            </a:br>
            <a:br>
              <a:rPr/>
            </a:br>
            <a:r>
              <a:rPr/>
              <a:t>“好……好！”赵无极突然大笑起来，笑声中带着几分狂放，几分欣慰，“千年等待，终于等到这一天。尘儿，你没有让为师失望。”</a:t>
            </a:r>
            <a:br>
              <a:rPr/>
            </a:br>
            <a:br>
              <a:rPr/>
            </a:br>
            <a:r>
              <a:rPr/>
              <a:t>他缓缓伸出手，掌心之中，竟然出现了一枚古朴的玉简。</a:t>
            </a:r>
            <a:br>
              <a:rPr/>
            </a:br>
            <a:br>
              <a:rPr/>
            </a:br>
            <a:r>
              <a:rPr/>
              <a:t>“这是《净魔篇》的真正心法，以及为师这些日子所收集到的关于北境裂隙的情报。”赵无极将玉简抛给苏尘，“拿着它，去天玄宗吧。你的仇，你的冤，还有你那未婚妻柳如烟的真面目，我会帮你一一揭开。但在那之前，你需要变强，强到足以面对那个‘东西’。”</a:t>
            </a:r>
            <a:br>
              <a:rPr/>
            </a:br>
            <a:br>
              <a:rPr/>
            </a:br>
            <a:r>
              <a:rPr/>
              <a:t>苏尘接过玉简，心中五味杂陈。他知道，这可能是一个陷阱，但也可能是唯一的翻盘机会。在这个弱肉强食的世界里，他没有太多选择。</a:t>
            </a:r>
            <a:br>
              <a:rPr/>
            </a:br>
            <a:br>
              <a:rPr/>
            </a:br>
            <a:r>
              <a:rPr/>
              <a:t>“多谢师父指点。”苏尘收起玉简，站起身来，擦去嘴角的血迹，“不过，在下苏尘。这声师父，还得看你今后的表现。”</a:t>
            </a:r>
            <a:br>
              <a:rPr/>
            </a:br>
            <a:br>
              <a:rPr/>
            </a:br>
            <a:r>
              <a:rPr/>
              <a:t>赵无极愣了一下，随即哈哈大笑：“这才是我苏尘子的徒弟！好，好！从今日起，你我师徒名分，便由你自己定夺。”</a:t>
            </a:r>
            <a:br>
              <a:rPr/>
            </a:br>
            <a:br>
              <a:rPr/>
            </a:br>
            <a:r>
              <a:rPr/>
              <a:t>就在这时，远处突然传来一阵急促的破空声。</a:t>
            </a:r>
            <a:br>
              <a:rPr/>
            </a:br>
            <a:br>
              <a:rPr/>
            </a:br>
            <a:r>
              <a:rPr/>
              <a:t>“不好！是赵天行的气息！”太虚剑尊脸色一变，“赵无极，你究竟是何人？为何会出现在这里？”</a:t>
            </a:r>
            <a:br>
              <a:rPr/>
            </a:br>
            <a:br>
              <a:rPr/>
            </a:br>
            <a:r>
              <a:rPr/>
              <a:t>赵无极没有回答，只是深深地看了一眼苏尘：“照顾好自己，尘儿。三天后，北境裂隙将有异动，届时，我们自会再见。”</a:t>
            </a:r>
            <a:br>
              <a:rPr/>
            </a:br>
            <a:br>
              <a:rPr/>
            </a:br>
            <a:r>
              <a:rPr/>
              <a:t>话音刚落，他的身影便消失在原地，只留下一阵清冷的笑声在风中回荡。</a:t>
            </a:r>
            <a:br>
              <a:rPr/>
            </a:br>
            <a:br>
              <a:rPr/>
            </a:br>
            <a:r>
              <a:rPr/>
              <a:t>苏尘握着玉简，望着北方那深不见底的裂隙，心中涌起一股莫名的不安。他知道，真正的风暴，才刚刚开始。而在他身后，太虚剑尊的目光依旧警惕，仿佛在权衡着眼前这个年轻人的未来……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### 📋 原创度 / 版权自检（版权待核）</a:t>
            </a:r>
            <a:br>
              <a:rPr/>
            </a:br>
            <a:r>
              <a:rPr/>
              <a:t>【版权风险】命中知名IP：遮天（疑似侵权，建议改写）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2026-09-10T01:00:31Z</dcterms:modified>
</cp:coreProperties>
</file>