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836683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41089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3877317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1233514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551390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926590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44067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8995267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335929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974256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267168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934202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24167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45698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493682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789107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95631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79992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90376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382829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228322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41548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449233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70779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54611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970383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20863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03334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05795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178198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94156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369169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737673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72308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461713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71277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132071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53222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869936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07295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921790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827012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3135965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639764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312748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436080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157411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882370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980830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875870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574859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111494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563877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01234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352145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141790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120208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696006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8225854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09651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968463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459179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721192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6480660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1484275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041710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0859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78126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0805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442821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862839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319608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225291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379564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423936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[provider-transport-fetch] [model-fetch] start provider=coi api=openai-completions model=agnes-2.5-flash method=POST url=http://192.168.9.59:5009/v1/chat/completions timeoutMs=90000 proxy=none policy=custom</a:t>
            </a:r>
            <a:br>
              <a:rPr/>
            </a:br>
            <a:r>
              <a:rPr/>
              <a:t>[provider-transport-fetch] [model-fetch] response provider=coi api=openai-completions model=agnes-2.5-flash status=200 elapsedMs=2125 dispatcher=new contentType=application/json; charset=utf-8</a:t>
            </a:r>
            <a:br>
              <a:rPr/>
            </a:br>
            <a:r>
              <a:rPr/>
              <a:t>[provider-transport-fetch] [model-fetch] start provider=coi api=openai-completions model=agnes-2.5-flash method=POST url=http://192.168.9.59:5009/v1/chat/completions timeoutMs=90000 proxy=none policy=custom</a:t>
            </a:r>
            <a:br>
              <a:rPr/>
            </a:br>
            <a:r>
              <a:rPr/>
              <a:t>[provider-transport-fetch] [model-fetch] response provider=coi api=openai-completions model=agnes-2.5-flash status=200 elapsedMs=2716 dispatcher=reused contentType=application/json; charset=utf-8</a:t>
            </a:r>
            <a:br>
              <a:rPr/>
            </a:br>
            <a:r>
              <a:rPr/>
              <a:t>[provider-transport-fetch] [model-fetch] start provider=coi api=openai-completions model=agnes-2.5-flash method=POST url=http://192.168.9.59:5009/v1/chat/completions timeoutMs=90000 proxy=none policy=custom</a:t>
            </a:r>
            <a:br>
              <a:rPr/>
            </a:br>
            <a:r>
              <a:rPr/>
              <a:t>[provider-transport-fetch] [model-fetch] response provider=coi api=openai-completions model=agnes-2.5-flash status=200 elapsedMs=3280 dispatcher=reused contentType=application/json; charset=utf-8</a:t>
            </a:r>
            <a:br>
              <a:rPr/>
            </a:br>
            <a:r>
              <a:rPr/>
              <a:t>[provider-transport-fetch] [model-fetch] start provider=coi api=openai-completions model=agnes-2.5-flash method=POST url=http://192.168.9.59:5009/v1/chat/completions timeoutMs=90000 proxy=none policy=custom</a:t>
            </a:r>
            <a:br>
              <a:rPr/>
            </a:br>
            <a:r>
              <a:rPr/>
              <a:t>[provider-transport-fetch] [model-fetch] response provider=coi api=openai-completions model=agnes-2.5-flash status=200 elapsedMs=3665 dispatcher=reused contentType=application/json; charset=utf-8</a:t>
            </a:r>
            <a:br>
              <a:rPr/>
            </a:br>
            <a:r>
              <a:rPr/>
              <a:t>抱歉，我需要诚实告诉你：**这些工具目前并不存在**。</a:t>
            </a:r>
            <a:br>
              <a:rPr/>
            </a:br>
            <a:br>
              <a:rPr/>
            </a:br>
            <a:r>
              <a:rPr/>
              <a:t>我检查了系统：</a:t>
            </a:r>
            <a:br>
              <a:rPr/>
            </a:br>
            <a:r>
              <a:rPr/>
              <a:t>- `mt5_trader`、`astock_scanner`、`news_server`、`gen_publish`、`social_publish` 都没有安装</a:t>
            </a:r>
            <a:br>
              <a:rPr/>
            </a:br>
            <a:r>
              <a:rPr/>
              <a:t>- OpenClaw 的 skills 列表里也没有这些</a:t>
            </a:r>
            <a:br>
              <a:rPr/>
            </a:br>
            <a:r>
              <a:rPr/>
              <a:t>- 工作空间里也没有相关脚本</a:t>
            </a:r>
            <a:br>
              <a:rPr/>
            </a:br>
            <a:br>
              <a:rPr/>
            </a:br>
            <a:r>
              <a:rPr/>
              <a:t>**要实现你的需求，有两条路：**</a:t>
            </a:r>
            <a:br>
              <a:rPr/>
            </a:br>
            <a:br>
              <a:rPr/>
            </a:br>
            <a:r>
              <a:rPr/>
              <a:t>1. **你自己开发这些工具** —— 如果你已经有代码或 API，告诉我，我可以帮你集成到 OpenClaw 里作为自定义技能。</a:t>
            </a:r>
            <a:br>
              <a:rPr/>
            </a:br>
            <a:r>
              <a:rPr/>
              <a:t>2. **用现有能力替代** —— 比如：</a:t>
            </a:r>
            <a:br>
              <a:rPr/>
            </a:br>
            <a:r>
              <a:rPr/>
              <a:t>   - 黄金网格收益 → 你可以提供 MT5 数据源/API，我来写连接脚本</a:t>
            </a:r>
            <a:br>
              <a:rPr/>
            </a:br>
            <a:r>
              <a:rPr/>
              <a:t>   - A股信号 → 可以用 `web_search` 查行情，或接入 Tushare/AKShare</a:t>
            </a:r>
            <a:br>
              <a:rPr/>
            </a:br>
            <a:r>
              <a:rPr/>
              <a:t>   - 热点新闻 → `web_search` 或 RSS</a:t>
            </a:r>
            <a:br>
              <a:rPr/>
            </a:br>
            <a:r>
              <a:rPr/>
              <a:t>   - 发布文案 → 我来生成</a:t>
            </a:r>
            <a:br>
              <a:rPr/>
            </a:br>
            <a:r>
              <a:rPr/>
              <a:t>   - 社交发布 → 可以通过 `message` 工具发送到指定渠道</a:t>
            </a:r>
            <a:br>
              <a:rPr/>
            </a:br>
            <a:br>
              <a:rPr/>
            </a:br>
            <a:r>
              <a:rPr/>
              <a:t>你想走哪条路？或者你有现成的工具/API地址，告诉我，我来帮你打通。</a:t>
            </a:r>
            <a:br>
              <a:rPr/>
            </a:br>
            <a:r>
              <a:rPr/>
              <a:t>[agents/agent-command] [agent] run 2cdf3601-16d1-431e-893e-fa187e52a088 ended with stopReason=stop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2026-09-10T01:27:15Z</dcterms:modified>
</cp:coreProperties>
</file>