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831416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024961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2542021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2408988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9231665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06608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243570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7289087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9536529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937658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234680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497392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406191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98943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803513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514260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2466699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8173721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4942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742318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4421968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5955869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037126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25294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29929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0778634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4544292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4431681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92839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524056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09682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8706140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578525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48275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371171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6815999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3402861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9252927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3666460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474677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895725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29029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5504875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1335176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6809684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8752363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7683409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9211928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52445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287931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971216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923767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573258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8287033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592687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174190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2082681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7253596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038115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4303947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65631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047665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6836706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026278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4656042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1476740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0271679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147430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860726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7314541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802277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617729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775129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138206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24847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[provider-transport-fetch] [model-fetch] start provider=coi api=openai-completions model=agnes-2.5-flash method=POST url=http://192.168.9.59:5009/v1/chat/completions timeoutMs=90000 proxy=none policy=custom</a:t>
            </a:r>
            <a:br>
              <a:rPr/>
            </a:br>
            <a:r>
              <a:rPr/>
              <a:t>[provider-transport-fetch] [model-fetch] response provider=coi api=openai-completions model=agnes-2.5-flash status=200 elapsedMs=11041 dispatcher=new contentType=application/json; charset=utf-8</a:t>
            </a:r>
            <a:br>
              <a:rPr/>
            </a:br>
            <a:r>
              <a:rPr/>
              <a:t>[provider-transport-fetch] [model-fetch] start provider=coi api=openai-completions model=agnes-2.5-flash method=POST url=http://192.168.9.59:5009/v1/chat/completions timeoutMs=90000 proxy=none policy=custom</a:t>
            </a:r>
            <a:br>
              <a:rPr/>
            </a:br>
            <a:r>
              <a:rPr/>
              <a:t>[provider-transport-fetch] [model-fetch] response provider=coi api=openai-completions model=agnes-2.5-flash status=200 elapsedMs=5087 dispatcher=reused contentType=application/json; charset=utf-8</a:t>
            </a:r>
            <a:br>
              <a:rPr/>
            </a:br>
            <a:r>
              <a:rPr/>
              <a:t>`MQL_dev_agent(8930)` 和黄金网格EA(`8901`) 均不存在——这两个agent ID没有配置。</a:t>
            </a:r>
            <a:br>
              <a:rPr/>
            </a:br>
            <a:br>
              <a:rPr/>
            </a:br>
            <a:r>
              <a:rPr/>
              <a:t>让我坦白说明当前状态，然后提供可行方案：</a:t>
            </a:r>
            <a:br>
              <a:rPr/>
            </a:br>
            <a:br>
              <a:rPr/>
            </a:br>
            <a:r>
              <a:rPr/>
              <a:t>**问题清单：**</a:t>
            </a:r>
            <a:br>
              <a:rPr/>
            </a:br>
            <a:r>
              <a:rPr/>
              <a:t>1. ❌ `MQL_dev_agent` 未配置（agents_list 只有 `main`）</a:t>
            </a:r>
            <a:br>
              <a:rPr/>
            </a:br>
            <a:r>
              <a:rPr/>
              <a:t>2. ❌ 没有黄金网格EA的回测数据文件</a:t>
            </a:r>
            <a:br>
              <a:rPr/>
            </a:br>
            <a:r>
              <a:rPr/>
              <a:t>3. ❌ MQL5编译器（MetaEditor）未安装</a:t>
            </a:r>
            <a:br>
              <a:rPr/>
            </a:br>
            <a:br>
              <a:rPr/>
            </a:br>
            <a:r>
              <a:rPr/>
              <a:t>**可行方案（二选一）：**</a:t>
            </a:r>
            <a:br>
              <a:rPr/>
            </a:br>
            <a:br>
              <a:rPr/>
            </a:br>
            <a:r>
              <a:rPr/>
              <a:t>**方案A：我直接在这里写**</a:t>
            </a:r>
            <a:br>
              <a:rPr/>
            </a:br>
            <a:r>
              <a:rPr/>
              <a:t>- 我现在就根据你的EA逻辑，编写3个优化版本的MQL5脚本</a:t>
            </a:r>
            <a:br>
              <a:rPr/>
            </a:br>
            <a:r>
              <a:rPr/>
              <a:t>- 需要你先提供当前EA的代码或核心参数（网格间距、手数、止盈止损设置等）</a:t>
            </a:r>
            <a:br>
              <a:rPr/>
            </a:br>
            <a:r>
              <a:rPr/>
              <a:t>- 输出到 workspace，你自行编译</a:t>
            </a:r>
            <a:br>
              <a:rPr/>
            </a:br>
            <a:br>
              <a:rPr/>
            </a:br>
            <a:r>
              <a:rPr/>
              <a:t>**方案B：先搭基础设施**</a:t>
            </a:r>
            <a:br>
              <a:rPr/>
            </a:br>
            <a:r>
              <a:rPr/>
              <a:t>- 安装 MT5/MetaEditor</a:t>
            </a:r>
            <a:br>
              <a:rPr/>
            </a:br>
            <a:r>
              <a:rPr/>
              <a:t>- 配置 `MQL_dev_agent`</a:t>
            </a:r>
            <a:br>
              <a:rPr/>
            </a:br>
            <a:r>
              <a:rPr/>
              <a:t>- 再跑自动化流程</a:t>
            </a:r>
            <a:br>
              <a:rPr/>
            </a:br>
            <a:br>
              <a:rPr/>
            </a:br>
            <a:r>
              <a:rPr/>
              <a:t>你想走哪条路？如果选A，把EA代码或关键参数贴过来，我立刻开写。</a:t>
            </a:r>
            <a:br>
              <a:rPr/>
            </a:br>
            <a:r>
              <a:rPr/>
              <a:t>[agents/agent-command] [agent] run 01b47d85-b7f9-4843-b5b9-73f473d510e4 ended with stopReason=stop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2026-09-10T02:31:30Z</dcterms:modified>
</cp:coreProperties>
</file>