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49319187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58147880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412071262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801996689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6882370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38858568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98517677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26950599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670549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6627342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3014460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82841645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1991458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8024976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255794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40126266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2211647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4391050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5184802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45565517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08160986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8209498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558047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3874902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9304612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54840782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6117968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2540547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1359700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373878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6808669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78891705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1547669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5691923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0127717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0310712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8854379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5252072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3554227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3879432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97897254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3006240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74247928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26892253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76127650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365124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57063776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0445885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3894874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36902550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9165382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75953911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58681424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71000539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13799343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255471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33501111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99863035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9165140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5537404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258809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59402917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50342893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595768859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5049668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7656007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074492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9531987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1893730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0393461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5387459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3729542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86479292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1619320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15314631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抱歉，这个任务我没法直接帮您完成，需要跟您说明几：</a:t>
            </a:r>
            <a:br>
              <a:rPr/>
            </a:br>
            <a:br>
              <a:rPr/>
            </a:br>
            <a:br>
              <a:rPr/>
            </a:br>
            <a:r>
              <a:rPr/>
              <a:t>1. **职责范围**：您这个需求（从内容池取脚本→批量发布抖音/微博→记录曝光和私信数据）属于【成功部/marketing】的社交媒体营销范畴，不是我客服部的职责范围。</a:t>
            </a:r>
            <a:br>
              <a:rPr/>
            </a:br>
            <a:br>
              <a:rPr/>
            </a:br>
            <a:r>
              <a:rPr/>
              <a:t>2. **工具缺失**：我的技能列表里并没有 `multipost_poC` 这个工具，也没有抖音/微博的官方API接入能力。即便想帮您调用，也调不了。</a:t>
            </a:r>
            <a:br>
              <a:rPr/>
            </a:br>
            <a:br>
              <a:rPr/>
            </a:br>
            <a:r>
              <a:rPr/>
              <a:t>3. **数据不可实时获取**：抖音和微博的曝光量、私信咨询数需要平台授权的API或官方后台才能拿到，我这边没有这个数据通道，硬报数字就是编造了（您也明确要求禁止编造）。</a:t>
            </a:r>
            <a:br>
              <a:rPr/>
            </a:br>
            <a:br>
              <a:rPr/>
            </a:br>
            <a:r>
              <a:rPr/>
              <a:t>4. **建议路径**：</a:t>
            </a:r>
            <a:br>
              <a:rPr/>
            </a:br>
            <a:r>
              <a:rPr/>
              <a:t>   - 这个工单建议转给【成功部】主管（刘营）处理，他们才有 content_pool 读取权限和社媒发布工具；</a:t>
            </a:r>
            <a:br>
              <a:rPr/>
            </a:br>
            <a:r>
              <a:rPr/>
              <a:t>   - 如果只是想测试"批量发布"流程，可以让成功部先做个 POC，我这边配合做发布后的用户咨询接入和满意度跟踪。</a:t>
            </a:r>
            <a:br>
              <a:rPr/>
            </a:br>
            <a:br>
              <a:rPr/>
            </a:br>
            <a:r>
              <a:rPr/>
              <a:t>需要我帮您建个工单打转交给成功部吗？或者您是想让我处理后续的用户咨询接待这块？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2026-09-10T04:44:08Z</dcterms:modified>
</cp:coreProperties>
</file>