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812547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572041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4654146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68082463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43962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114943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800320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5288292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9953014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530264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8751249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8777939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8680719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07275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5596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742413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79325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45128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91653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989000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4466640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7794248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9238821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61574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347110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6224490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994616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295472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472383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672750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0442100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914137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7304383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795163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112018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7464171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321304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1300092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874869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690510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100257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630329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1450515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4483640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8064426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08033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1445843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370134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198965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140239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8063411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152662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106013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065837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836646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019898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538137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690852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4353062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42287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722256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223138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4905610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49985250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1405479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8663149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584546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134484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815749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1339764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1650334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36554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768009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4204543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029014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2026-09-10T05:18:52Z</dcterms:modified>
</cp:coreProperties>
</file>