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029687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59255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93726904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11852522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2436057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1057120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488533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48377839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30860072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784677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3928042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57084137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5904178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411122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993267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72271176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5999196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211727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3508241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744355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469502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5775401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5728210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7660579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701907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0455130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4712044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6608827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4832552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5052375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753584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1335132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9331374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359731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067148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24858818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8142656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1664012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2907282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3535862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49528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0226850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3950030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1562012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9849239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4385180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066594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668560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844288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4280612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43766308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3269334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345998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22429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711511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992526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8249267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7086330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8684699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4987430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4537434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509163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9345139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19267339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314505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2605554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7561352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122359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715234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1830630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0052890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073842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093221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748823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988935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failed to acquire gateway state ownership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2026-09-10T06:54:42Z</dcterms:modified>
</cp:coreProperties>
</file>