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383861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2956426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90222945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44649698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5787330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8476199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820186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7730016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9089315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8470636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96415826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48896729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3201807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297659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364347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72356669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0950491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8653825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1278391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44564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6739028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1825882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6274500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5040200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143592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6675450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5614098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0414515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8086584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358784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862868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6140515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0562742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420821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698627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2843784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2429643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7495464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3567657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324699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3549583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931656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0892976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57417877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140572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28387413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9302459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51260626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58454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4652116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7912264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80644986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998111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5386910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4167106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25375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4735605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3711451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9439085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0848753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4032076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598800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97205217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11575615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4855152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6677086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520710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45534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7571085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7438865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2167485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93995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317746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3863125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25768720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failed to acquire gateway state ownership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2026-09-10T07:26:14Z</dcterms:modified>
</cp:coreProperties>
</file>