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338815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282911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08361519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922792599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3805357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6652169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0395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9702146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98632184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200953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7402126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61517572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0521086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6996806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545389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0973731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4451264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6877545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2726877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513649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550437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504766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384070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605341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979347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032306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472607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300333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8969251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507629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965464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436537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5344838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2371899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296701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4384722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4850053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5048591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456362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557188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7236605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5584497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6377979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1169696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5009545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3639724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7609856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150098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850164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420971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7977245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205919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072594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7133759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3841288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337586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0851452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841388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9596275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6548330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480573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476392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0980284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13546897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7150076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997192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2643789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15377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103258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2975916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0245275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910428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206703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2850893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3068629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failed to acquire gateway state ownership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2026-09-10T07:56:26Z</dcterms:modified>
</cp:coreProperties>
</file>