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961618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6492126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46087844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53924525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7407714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63099706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111302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43182774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0897393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120010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079831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94393110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059204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133842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476980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206905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6166036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057546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042369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872973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1816227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3866833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15152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0024763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098676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9195853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82008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3245669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04342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774631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234829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942999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776976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138514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877292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0795720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1386040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565882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813844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8519656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02485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8272130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9558837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5272577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4782005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5214161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3190035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4478696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781698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666458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328011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542043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241756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6618242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1721456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709916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667356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5850857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8121698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434522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272227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376904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6713371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67170315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0074123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0350230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5702873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265576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76523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2992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463521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1056551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823756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162514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845364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failed to acquire gateway state ownership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2026-09-10T09:32:23Z</dcterms:modified>
</cp:coreProperties>
</file>