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785549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371667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9611176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6514001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506046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337149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340606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072867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7145545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15069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644408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032228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28736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022641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3026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20642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65602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599775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16232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643667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484075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8742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6943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15932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25119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188000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97074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98562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98530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851743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70070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697942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22172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54204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62358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079320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4517214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26771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290824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48204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171155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51193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642257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206386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4777255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728545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018937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091960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94063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207479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736230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404782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981932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594151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509382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869440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83811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632699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523650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85341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524068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852836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317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0042323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5481623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686464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12394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761692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10811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977219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588317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461746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132110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371292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10217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2026-09-10T10:38:19Z</dcterms:modified>
</cp:coreProperties>
</file>