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301190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21878692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122980354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944101580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77221041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0897254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962743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89326635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06822015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28983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94694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75326817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8686014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3964172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367860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6995780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5158733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8277727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5713788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173528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9441120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2082187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5115514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5712472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285287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1200441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9389284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0491204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6165440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4511213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9439689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3644815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2738740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1378115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283446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49541869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4712518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5227843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218350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80131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78243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46420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8104408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7543538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86497411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8972288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6030452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7361235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330990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04383634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2241844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898476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0428146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1199099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96248302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668093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0617669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0905588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40961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6124916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7899179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421372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91121277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0798814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7155861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9300050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944727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0376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2853543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3930203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971734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310198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367449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6686747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96695396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failed to acquire gateway state ownership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2026-09-10T10:38:27Z</dcterms:modified>
</cp:coreProperties>
</file>