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086693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98801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2835138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3152080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483480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831417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947328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3547011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0397012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22935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2646280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2144419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75549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473582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26866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580101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97459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170224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18465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905665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426836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44994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25045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753350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188444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312516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897455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04801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59459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984554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61571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130959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07180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36187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87045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3477455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330321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7725265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4742727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10369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882822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278511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2046134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409717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7793722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363800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287894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27564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13614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236365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870161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796108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384104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296795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163881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561054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680539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9143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2905382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228164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121297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12183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61185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59865924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7087405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487235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107350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058421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6715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8944361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136206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233662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065537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926946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603107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2026-09-10T11:09:50Z</dcterms:modified>
</cp:coreProperties>
</file>