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64984063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07051511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36058714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17761276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21318915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44120573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81179079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99998519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172650767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78834514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79813048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81615925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11197506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7191139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4322842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6418844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742027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6569414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6794877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01925777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44606145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8440588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0691175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8390424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3330133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5535004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10746594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2494962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6995391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36452355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0066349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3916155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7823563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9382424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6783368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98139356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50806713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87447148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73877705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25807194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73034954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3919252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333904766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4049624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889746108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27117225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85536395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88831894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7794094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41314118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13443066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00209199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83835930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30069467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02551666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01715809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10156006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92398425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351261308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46457174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98638998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55519950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76765239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92651211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965649692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1863515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2745022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10735464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6481167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83748106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71544112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81459333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55583146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9494161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28727171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failed to acquire gateway state ownership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2026-09-10T11:41:13Z</dcterms:modified>
</cp:coreProperties>
</file>