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03552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0182159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8798166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6455069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102979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400281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570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259298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582335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85319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288209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516050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96982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9654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46716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568303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46421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8778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5010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327370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955190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16858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03668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46382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73819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376597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80149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22287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21157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74755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15254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80863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35049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10699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95276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845422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397385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78890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54830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277247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793545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0382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0370773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989729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4173228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431845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45257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425576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80380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734764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444340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034101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26534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902217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664837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4466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787462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774163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550979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982987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51220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828270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385353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823703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455268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06384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164128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899974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02918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931298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37546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734185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080391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022470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793719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2026-09-10T11:41:21Z</dcterms:modified>
</cp:coreProperties>
</file>