
<file path=[Content_Types].xml><?xml version="1.0" encoding="utf-8"?>
<Types xmlns="http://schemas.openxmlformats.org/package/2006/content-types">
  <Default Extension="xml" ContentType="application/xml"/>
  <Default Extension="wmf" ContentType="image/x-wmf"/>
  <Default Extension="bin" ContentType="application/vnd.openxmlformats-officedocument.oleObject"/>
  <Default Extension="rels" ContentType="application/vnd.openxmlformats-package.relationships+xml"/>
  <Default Extension="jpeg" ContentType="image/jpeg"/>
  <Default Extension="png" ContentType="image/png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6.xml" ContentType="application/vnd.openxmlformats-officedocument.presentationml.slideLayout+xml"/>
  <Override PartName="/docProps/core.xml" ContentType="application/vnd.openxmlformats-package.core-properties+xml"/>
  <Override PartName="/ppt/slideLayouts/slideLayout8.xml" ContentType="application/vnd.openxmlformats-officedocument.presentationml.slideLayout+xml"/>
  <Override PartName="/ppt/presProps.xml" ContentType="application/vnd.openxmlformats-officedocument.presentationml.presProps+xml"/>
  <Override PartName="/ppt/slideLayouts/slideLayout2.xml" ContentType="application/vnd.openxmlformats-officedocument.presentationml.slideLayout+xml"/>
  <Override PartName="/ppt/presentation.xml" ContentType="application/vnd.openxmlformats-officedocument.presentationml.presentation.main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5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1.xml" ContentType="application/vnd.openxmlformats-officedocument.theme+xml"/>
  <Override PartName="/ppt/theme/theme2.xml" ContentType="application/vnd.openxmlformats-officedocument.theme+xml"/>
  <Override PartName="/ppt/slideLayouts/slideLayout9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</Types>
</file>

<file path=_rels/.rels><?xml version="1.0" encoding="UTF-8" standalone="yes"?><Relationships xmlns="http://schemas.openxmlformats.org/package/2006/relationships"><Relationship Id="rId3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2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aveSubsetFonts="1">
  <p:sldMasterIdLst>
    <p:sldMasterId id="2147483648" r:id="rId1"/>
  </p:sldMasterIdLst>
  <p:notesMasterIdLst>
    <p:notesMasterId r:id="rId5"/>
  </p:notesMasterIdLst>
  <p:sldIdLst>
    <p:sldId id="256" r:id="rId4"/>
  </p:sldIdLst>
  <p:sldSz cx="12192000" cy="6858000"/>
  <p:notesSz cx="6858000" cy="9144000"/>
  <p:defaultTextStyle>
    <a:defPPr>
      <a:defRPr lang="en-US"/>
    </a:defPPr>
    <a:lvl1pPr marL="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 varScale="1">
        <p:scale>
          <a:sx n="100" d="100"/>
          <a:sy n="100" d="100"/>
        </p:scale>
        <p:origin x="378" y="90"/>
      </p:cViewPr>
      <p:guideLst>
        <p:guide pos="3840"/>
        <p:guide pos="2160" orient="horz"/>
      </p:guideLst>
    </p:cSldViewPr>
  </p:slideViewPr>
  <p:gridSpacing cx="72008" cy="72008"/>
</p:viewPr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theme" Target="theme/theme1.xml"/><Relationship Id="rId3" Type="http://schemas.openxmlformats.org/officeDocument/2006/relationships/theme" Target="theme/theme2.xml"/><Relationship Id="rId4" Type="http://schemas.openxmlformats.org/officeDocument/2006/relationships/slide" Target="slides/slide1.xml"/><Relationship Id="rId5" Type="http://schemas.openxmlformats.org/officeDocument/2006/relationships/notesMaster" Target="notesMasters/notesMaster1.xml"/><Relationship Id="rId6" Type="http://schemas.openxmlformats.org/officeDocument/2006/relationships/presProps" Target="presProps.xml" /><Relationship Id="rId7" Type="http://schemas.openxmlformats.org/officeDocument/2006/relationships/tableStyles" Target="tableStyles.xml" /><Relationship Id="rId8" Type="http://schemas.openxmlformats.org/officeDocument/2006/relationships/viewProps" Target="viewProps.xml" /></Relationships>
</file>

<file path=ppt/notesMasters/_rels/notesMaster1.xml.rels><?xml version="1.0" encoding="UTF-8" standalone="yes"?>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 name="">
    <p:bg>
      <p:bgRef idx="1001">
        <a:schemeClr val="bg1"/>
      </p:bgRef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986846752" name="Header Placeholder 1"/>
          <p:cNvSpPr>
            <a:spLocks noGrp="1"/>
          </p:cNvSpPr>
          <p:nvPr>
            <p:ph type="hdr" sz="quarter"/>
          </p:nvPr>
        </p:nvSpPr>
        <p:spPr bwMode="auto"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615887780" name="Date Placeholder 2"/>
          <p:cNvSpPr>
            <a:spLocks noGrp="1"/>
          </p:cNvSpPr>
          <p:nvPr>
            <p:ph type="dt" idx="1"/>
          </p:nvPr>
        </p:nvSpPr>
        <p:spPr bwMode="auto"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3632E96E-41F7-40C5-8419-297958CC00FA}" type="datetimeFigureOut">
              <a:rPr lang="en-US"/>
              <a:t>10/30/2013</a:t>
            </a:fld>
            <a:endParaRPr lang="en-US"/>
          </a:p>
        </p:txBody>
      </p:sp>
      <p:sp>
        <p:nvSpPr>
          <p:cNvPr id="409265387" name="Slide Image Placeholder 3"/>
          <p:cNvSpPr>
            <a:spLocks noChangeAspect="1" noGrp="1" noRot="1"/>
          </p:cNvSpPr>
          <p:nvPr>
            <p:ph type="sldImg" idx="2"/>
          </p:nvPr>
        </p:nvSpPr>
        <p:spPr bwMode="auto"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>
              <a:defRPr/>
            </a:pPr>
            <a:endParaRPr lang="en-US"/>
          </a:p>
        </p:txBody>
      </p:sp>
      <p:sp>
        <p:nvSpPr>
          <p:cNvPr id="1761742994" name="Notes Placeholder 4"/>
          <p:cNvSpPr>
            <a:spLocks noGrp="1"/>
          </p:cNvSpPr>
          <p:nvPr>
            <p:ph type="body" sz="quarter" idx="3"/>
          </p:nvPr>
        </p:nvSpPr>
        <p:spPr bwMode="auto"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904958357" name="Footer Placeholder 5"/>
          <p:cNvSpPr>
            <a:spLocks noGrp="1"/>
          </p:cNvSpPr>
          <p:nvPr>
            <p:ph type="ftr" sz="quarter" idx="4"/>
          </p:nvPr>
        </p:nvSpPr>
        <p:spPr bwMode="auto"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791020585" name="Slide Number Placeholder 6"/>
          <p:cNvSpPr>
            <a:spLocks noGrp="1"/>
          </p:cNvSpPr>
          <p:nvPr>
            <p:ph type="sldNum" sz="quarter" idx="5"/>
          </p:nvPr>
        </p:nvSpPr>
        <p:spPr bwMode="auto"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2E6999B8-B6B4-4561-A3CD-BBCDAB9FC9D9}" type="slidenum">
              <a:rPr lang="en-US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 ?>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350879257" name="Slide Image Placeholder 1"/>
          <p:cNvSpPr>
            <a:spLocks noChangeAspect="1" noGrp="1" noRot="1"/>
          </p:cNvSpPr>
          <p:nvPr>
            <p:ph type="sldImg"/>
          </p:nvPr>
        </p:nvSpPr>
        <p:spPr bwMode="auto">
          <a:xfrm>
            <a:off x="685800" y="1143000"/>
            <a:ext cx="5486400" cy="3086100"/>
          </a:xfrm>
        </p:spPr>
      </p:sp>
      <p:sp>
        <p:nvSpPr>
          <p:cNvPr id="1607484648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 lang="en-US">
              <a:latin typeface="Arial"/>
              <a:cs typeface="Arial"/>
            </a:endParaRPr>
          </a:p>
        </p:txBody>
      </p:sp>
      <p:sp>
        <p:nvSpPr>
          <p:cNvPr id="910226510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2E6999B8-B6B4-4561-A3CD-BBCDAB9FC9D9}" type="slidenum">
              <a:rPr lang="en-US"/>
              <a:t>1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title" userDrawn="1">
  <p:cSld name="Title Slide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75457615" name="Title 1"/>
          <p:cNvSpPr>
            <a:spLocks noGrp="1"/>
          </p:cNvSpPr>
          <p:nvPr>
            <p:ph type="ctrTitle"/>
          </p:nvPr>
        </p:nvSpPr>
        <p:spPr bwMode="auto"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530218943" name="Subtitle 2"/>
          <p:cNvSpPr>
            <a:spLocks noGrp="1"/>
          </p:cNvSpPr>
          <p:nvPr>
            <p:ph type="subTitle" idx="1"/>
          </p:nvPr>
        </p:nvSpPr>
        <p:spPr bwMode="auto"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>
              <a:defRPr/>
            </a:pPr>
            <a:r>
              <a:rPr lang="en-US"/>
              <a:t>Click to edit Master subtitle style</a:t>
            </a:r>
            <a:endParaRPr lang="en-US"/>
          </a:p>
        </p:txBody>
      </p:sp>
      <p:sp>
        <p:nvSpPr>
          <p:cNvPr id="1333031352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453156647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367649280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vertTx" userDrawn="1">
  <p:cSld name="Title and Vertical Tex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732947650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805781795" name="Vertical Text Placeholder 2"/>
          <p:cNvSpPr>
            <a:spLocks noGrp="1"/>
          </p:cNvSpPr>
          <p:nvPr>
            <p:ph type="body" orient="vert" idx="1"/>
          </p:nvPr>
        </p:nvSpPr>
        <p:spPr bwMode="auto"/>
        <p:txBody>
          <a:bodyPr vert="eaVert"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814909550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901928419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235116135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vertTitleAndTx" userDrawn="1">
  <p:cSld name="Vertical Title and Tex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447286654" name="Vertical Title 1"/>
          <p:cNvSpPr>
            <a:spLocks noGrp="1"/>
          </p:cNvSpPr>
          <p:nvPr>
            <p:ph type="title" orient="vert"/>
          </p:nvPr>
        </p:nvSpPr>
        <p:spPr bwMode="auto">
          <a:xfrm>
            <a:off x="8724900" y="365125"/>
            <a:ext cx="2628900" cy="5811838"/>
          </a:xfrm>
        </p:spPr>
        <p:txBody>
          <a:bodyPr vert="eaVert"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550292873" name="Vertical Text Placeholder 2"/>
          <p:cNvSpPr>
            <a:spLocks noGrp="1"/>
          </p:cNvSpPr>
          <p:nvPr>
            <p:ph type="body" orient="vert" idx="1"/>
          </p:nvPr>
        </p:nvSpPr>
        <p:spPr bwMode="auto">
          <a:xfrm>
            <a:off x="838200" y="365125"/>
            <a:ext cx="7734300" cy="5811838"/>
          </a:xfrm>
        </p:spPr>
        <p:txBody>
          <a:bodyPr vert="eaVert"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994242255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888226817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941114531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obj" userDrawn="1">
  <p:cSld name="Title and Conten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145738035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673895040" name="Content Placeholder 2"/>
          <p:cNvSpPr>
            <a:spLocks noGrp="1"/>
          </p:cNvSpPr>
          <p:nvPr>
            <p:ph idx="1"/>
          </p:nvPr>
        </p:nvSpPr>
        <p:spPr bwMode="auto"/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455198364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295518071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87605398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secHead" userDrawn="1">
  <p:cSld name="Section Header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778999502" name="Title 1"/>
          <p:cNvSpPr>
            <a:spLocks noGrp="1"/>
          </p:cNvSpPr>
          <p:nvPr>
            <p:ph type="title"/>
          </p:nvPr>
        </p:nvSpPr>
        <p:spPr bwMode="auto"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83826146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1976995303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365729156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267776253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twoObj" userDrawn="1">
  <p:cSld name="Two Conten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608945418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973292167" name="Content Placeholder 2"/>
          <p:cNvSpPr>
            <a:spLocks noGrp="1"/>
          </p:cNvSpPr>
          <p:nvPr>
            <p:ph sz="half" idx="1"/>
          </p:nvPr>
        </p:nvSpPr>
        <p:spPr bwMode="auto">
          <a:xfrm>
            <a:off x="838200" y="1825625"/>
            <a:ext cx="5181600" cy="4351338"/>
          </a:xfrm>
        </p:spPr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195698435" name="Content Placeholder 3"/>
          <p:cNvSpPr>
            <a:spLocks noGrp="1"/>
          </p:cNvSpPr>
          <p:nvPr>
            <p:ph sz="half" idx="2"/>
          </p:nvPr>
        </p:nvSpPr>
        <p:spPr bwMode="auto">
          <a:xfrm>
            <a:off x="6172200" y="1825625"/>
            <a:ext cx="5181600" cy="4351338"/>
          </a:xfrm>
        </p:spPr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582127142" name="Date Placeholder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372221630" name="Footer Placeholder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359451679" name="Slide Number Placeholder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twoTxTwoObj" userDrawn="1">
  <p:cSld name="Comparison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79439530" name="Title 1"/>
          <p:cNvSpPr>
            <a:spLocks noGrp="1"/>
          </p:cNvSpPr>
          <p:nvPr>
            <p:ph type="title"/>
          </p:nvPr>
        </p:nvSpPr>
        <p:spPr bwMode="auto">
          <a:xfrm>
            <a:off x="839788" y="365125"/>
            <a:ext cx="10515600" cy="1325563"/>
          </a:xfrm>
        </p:spPr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473504544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1019607344" name="Content Placeholder 3"/>
          <p:cNvSpPr>
            <a:spLocks noGrp="1"/>
          </p:cNvSpPr>
          <p:nvPr>
            <p:ph sz="half" idx="2"/>
          </p:nvPr>
        </p:nvSpPr>
        <p:spPr bwMode="auto">
          <a:xfrm>
            <a:off x="839788" y="2505074"/>
            <a:ext cx="5157787" cy="3684588"/>
          </a:xfrm>
        </p:spPr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839627078" name="Text Placeholder 4"/>
          <p:cNvSpPr>
            <a:spLocks noGrp="1"/>
          </p:cNvSpPr>
          <p:nvPr>
            <p:ph type="body" sz="quarter" idx="3"/>
          </p:nvPr>
        </p:nvSpPr>
        <p:spPr bwMode="auto"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2114087308" name="Content Placeholder 5"/>
          <p:cNvSpPr>
            <a:spLocks noGrp="1"/>
          </p:cNvSpPr>
          <p:nvPr>
            <p:ph sz="quarter" idx="4"/>
          </p:nvPr>
        </p:nvSpPr>
        <p:spPr bwMode="auto">
          <a:xfrm>
            <a:off x="6172200" y="2505074"/>
            <a:ext cx="5183188" cy="3684588"/>
          </a:xfrm>
        </p:spPr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858020599" name="Date Placeholder 6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605632721" name="Footer Placeholder 7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2092532838" name="Slide Number Placeholder 8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titleOnly" userDrawn="1">
  <p:cSld name="Title Only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553052839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436737456" name="Date Placeholder 2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076021666" name="Footer Placeholder 3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2138128776" name="Slide Number Placeholder 4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blank" userDrawn="1">
  <p:cSld name="Blank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596818860" name="Date Placeholder 1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215839254" name="Footer Placeholder 2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952402885" name="Slide Number Placeholder 3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objTx" userDrawn="1">
  <p:cSld name="Content with Caption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581307952" name="Title 1"/>
          <p:cNvSpPr>
            <a:spLocks noGrp="1"/>
          </p:cNvSpPr>
          <p:nvPr>
            <p:ph type="title"/>
          </p:nvPr>
        </p:nvSpPr>
        <p:spPr bwMode="auto"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2084004354" name="Content Placeholder 2"/>
          <p:cNvSpPr>
            <a:spLocks noGrp="1"/>
          </p:cNvSpPr>
          <p:nvPr>
            <p:ph idx="1"/>
          </p:nvPr>
        </p:nvSpPr>
        <p:spPr bwMode="auto"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000300364" name="Text Placeholder 3"/>
          <p:cNvSpPr>
            <a:spLocks noGrp="1"/>
          </p:cNvSpPr>
          <p:nvPr>
            <p:ph type="body" sz="half" idx="2"/>
          </p:nvPr>
        </p:nvSpPr>
        <p:spPr bwMode="auto"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554366270" name="Date Placeholder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785153633" name="Footer Placeholder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705739392" name="Slide Number Placeholder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picTx" userDrawn="1">
  <p:cSld name="Picture with Caption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85620459" name="Title 1"/>
          <p:cNvSpPr>
            <a:spLocks noGrp="1"/>
          </p:cNvSpPr>
          <p:nvPr>
            <p:ph type="title"/>
          </p:nvPr>
        </p:nvSpPr>
        <p:spPr bwMode="auto"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753995855" name="Picture Placeholder 2"/>
          <p:cNvSpPr>
            <a:spLocks noChangeAspect="1" noGrp="1"/>
          </p:cNvSpPr>
          <p:nvPr>
            <p:ph type="pic" idx="1"/>
          </p:nvPr>
        </p:nvSpPr>
        <p:spPr bwMode="auto"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>
              <a:defRPr/>
            </a:pPr>
            <a:r>
              <a:rPr lang="en-US"/>
              <a:t>Click icon to add picture</a:t>
            </a:r>
            <a:endParaRPr lang="en-US"/>
          </a:p>
        </p:txBody>
      </p:sp>
      <p:sp>
        <p:nvSpPr>
          <p:cNvPr id="1370471458" name="Text Placeholder 3"/>
          <p:cNvSpPr>
            <a:spLocks noGrp="1"/>
          </p:cNvSpPr>
          <p:nvPr>
            <p:ph type="body" sz="half" idx="2"/>
          </p:nvPr>
        </p:nvSpPr>
        <p:spPr bwMode="auto"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1698334643" name="Date Placeholder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478962099" name="Footer Placeholder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761571673" name="Slide Number Placeholder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preserve="0">
  <p:cSld name="">
    <p:bg>
      <p:bgRef idx="1001">
        <a:schemeClr val="bg1"/>
      </p:bgRef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00055938" name="Title Placeholder 1"/>
          <p:cNvSpPr>
            <a:spLocks noGrp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978566155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414886174" name="Date Placeholder 3"/>
          <p:cNvSpPr>
            <a:spLocks noGrp="1"/>
          </p:cNvSpPr>
          <p:nvPr>
            <p:ph type="dt" sz="half" idx="2"/>
          </p:nvPr>
        </p:nvSpPr>
        <p:spPr bwMode="auto"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744779018" name="Footer Placeholder 4"/>
          <p:cNvSpPr>
            <a:spLocks noGrp="1"/>
          </p:cNvSpPr>
          <p:nvPr>
            <p:ph type="ftr" sz="quarter" idx="3"/>
          </p:nvPr>
        </p:nvSpPr>
        <p:spPr bwMode="auto"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33873571" name="Slide Number Placeholder 5"/>
          <p:cNvSpPr>
            <a:spLocks noGrp="1"/>
          </p:cNvSpPr>
          <p:nvPr>
            <p:ph type="sldNum" sz="quarter" idx="4"/>
          </p:nvPr>
        </p:nvSpPr>
        <p:spPr bwMode="auto"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>
        <a:lnSpc>
          <a:spcPct val="90000"/>
        </a:lnSpc>
        <a:spcBef>
          <a:spcPts val="1000"/>
        </a:spcBef>
        <a:buFont typeface="Arial"/>
        <a:buChar char="•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xmlns:mc="http://schemas.openxmlformats.org/markup-compatibility/2006" showMasterPhAnim="0" showMasterSp="1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373596050" name="Title 1"/>
          <p:cNvSpPr>
            <a:spLocks noGrp="1"/>
          </p:cNvSpPr>
          <p:nvPr>
            <p:ph type="ctrTitle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42775519" name="Subtitle 2"/>
          <p:cNvSpPr>
            <a:spLocks noGrp="1"/>
          </p:cNvSpPr>
          <p:nvPr>
            <p:ph type="subTitle" idx="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2047935493" name=""/>
          <p:cNvSpPr/>
          <p:nvPr/>
        </p:nvSpPr>
        <p:spPr bwMode="auto">
          <a:xfrm rot="0" flipH="0" flipV="0">
            <a:off x="0" y="0"/>
            <a:ext cx="12000000" cy="6000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p>
            <a:pPr>
              <a:defRPr/>
            </a:pPr>
            <a:r>
              <a:rPr/>
              <a:t># CEO战略风口决策 · 2026-09-09 20:08</a:t>
            </a:r>
            <a:br>
              <a:rPr/>
            </a:br>
            <a:br>
              <a:rPr/>
            </a:br>
            <a:r>
              <a:rPr/>
              <a:t>## 一句话结论</a:t>
            </a:r>
            <a:br>
              <a:rPr/>
            </a:br>
            <a:r>
              <a:rPr/>
              <a:t>4个风口有数据支撑，选 **黄金现货 / 跨境电商 / 低空经济** 这3个。</a:t>
            </a:r>
            <a:br>
              <a:rPr/>
            </a:br>
            <a:br>
              <a:rPr/>
            </a:br>
            <a:r>
              <a:rPr/>
              <a:t>---</a:t>
            </a:r>
            <a:br>
              <a:rPr/>
            </a:br>
            <a:br>
              <a:rPr/>
            </a:br>
            <a:r>
              <a:rPr/>
              <a:t>## 🥇 黄金现货(4400关口)</a:t>
            </a:r>
            <a:br>
              <a:rPr/>
            </a:br>
            <a:r>
              <a:rPr/>
              <a:t>- **现状**: 多空激战4400/4395关键阈值，CPI为终局指标</a:t>
            </a:r>
            <a:br>
              <a:rPr/>
            </a:br>
            <a:r>
              <a:rPr/>
              <a:t>- **策略**: 回调即买入机会，目标5200；警惕"避险悖论"</a:t>
            </a:r>
            <a:br>
              <a:rPr/>
            </a:br>
            <a:r>
              <a:rPr/>
              <a:t>- **主导**: **投资部** + **交易部**</a:t>
            </a:r>
            <a:br>
              <a:rPr/>
            </a:br>
            <a:r>
              <a:rPr/>
              <a:t>- **落地动作**: 48h出配置策略 → 实盘验证需鲁哥拍板 → 每日监控支撑位</a:t>
            </a:r>
            <a:br>
              <a:rPr/>
            </a:br>
            <a:br>
              <a:rPr/>
            </a:br>
            <a:r>
              <a:rPr/>
              <a:t>## 🥈 跨境电商出口蓝海</a:t>
            </a:r>
            <a:br>
              <a:rPr/>
            </a:br>
            <a:r>
              <a:rPr/>
              <a:t>- **现状**: 新兴市场(eMAG/Ozon/美客多/Coupang/乐天)避开欧美红海</a:t>
            </a:r>
            <a:br>
              <a:rPr/>
            </a:br>
            <a:r>
              <a:rPr/>
              <a:t>- **主导**: **增长部** + **法务部**</a:t>
            </a:r>
            <a:br>
              <a:rPr/>
            </a:br>
            <a:r>
              <a:rPr/>
              <a:t>- **落地动作**: 龙法48h合规手册 → 龙拓选1-2平台POC → 龙造备素材</a:t>
            </a:r>
            <a:br>
              <a:rPr/>
            </a:br>
            <a:br>
              <a:rPr/>
            </a:br>
            <a:r>
              <a:rPr/>
              <a:t>## 🥉 低空经济eVTOL商业化</a:t>
            </a:r>
            <a:br>
              <a:rPr/>
            </a:br>
            <a:r>
              <a:rPr/>
              <a:t>- **现状**: 1000米以下空域+无人机/eVTOL全形态，2025规模1.5万亿</a:t>
            </a:r>
            <a:br>
              <a:rPr/>
            </a:br>
            <a:r>
              <a:rPr/>
              <a:t>- **主导**: **硬件部** + **创新部**</a:t>
            </a:r>
            <a:br>
              <a:rPr/>
            </a:br>
            <a:r>
              <a:rPr/>
              <a:t>- **落地动作**: 创新部跟踪技术路线 → 硬件部评估产业链 → 中长期布局储备</a:t>
            </a:r>
            <a:br>
              <a:rPr/>
            </a:br>
            <a:br>
              <a:rPr/>
            </a:br>
            <a:r>
              <a:rPr/>
              <a:t>---</a:t>
            </a:r>
            <a:br>
              <a:rPr/>
            </a:br>
            <a:br>
              <a:rPr/>
            </a:br>
            <a:r>
              <a:rPr/>
              <a:t>## ⚠️ 需谨慎</a:t>
            </a:r>
            <a:br>
              <a:rPr/>
            </a:br>
            <a:r>
              <a:rPr/>
              <a:t>- **具身智能机器人**: 数据有效但产业周期长，跟踪研究为主</a:t>
            </a:r>
            <a:br>
              <a:rPr/>
            </a:br>
            <a:br>
              <a:rPr/>
            </a:br>
            <a:r>
              <a:rPr/>
              <a:t>---</a:t>
            </a:r>
            <a:br>
              <a:rPr/>
            </a:br>
            <a:br>
              <a:rPr/>
            </a:br>
            <a:r>
              <a:rPr/>
              <a:t>**交付时间**: 2026-09-09 20:08</a:t>
            </a:r>
            <a:br>
              <a:rPr/>
            </a:br>
            <a:r>
              <a:rPr/>
              <a:t>**决策人**: CEO(鲁哥)</a:t>
            </a:r>
            <a:br>
              <a:rPr/>
            </a:br>
            <a:r>
              <a:rPr/>
              <a:t>**执行部门**: 投资部/交易部/增长部/法务部/硬件部/创新部</a:t>
            </a:r>
            <a:br>
              <a:rPr/>
            </a:br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xmlns:p14="http://schemas.microsoft.com/office/powerpoint/2010/main" Requires="p159">
      <p:transition p14:dur="500" advClick="1"/>
    </mc:Choice>
    <mc:Fallback>
      <p:transition advClick="1"/>
    </mc:Fallback>
  </mc:AlternateContent>
</p:sld>
</file>

<file path=ppt/theme/_rels/theme1.xml.rels><?xml version="1.0" encoding="UTF-8" standalone="yes"?><Relationships xmlns="http://schemas.openxmlformats.org/package/2006/relationships"></Relationships>
</file>

<file path=ppt/theme/_rels/theme2.xml.rels><?xml version="1.0" encoding="UTF-8" standalone="yes"?><Relationships xmlns="http://schemas.openxmlformats.org/package/2006/relationships"></Relationships>
</file>

<file path=ppt/theme/theme1.xml><?xml version="1.0" encoding="utf-8"?>
<a:theme xmlns:a="http://schemas.openxmlformats.org/drawingml/2006/main" xmlns:r="http://schemas.openxmlformats.org/officeDocument/2006/relationships" xmlns:p="http://schemas.openxmlformats.org/presentationml/2006/main" name="Office Theme">
  <a:themeElements>
    <a:clrScheme name="New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Arial"/>
        <a:ea typeface="Arial"/>
        <a:cs typeface="Arial"/>
      </a:majorFont>
      <a:minorFont>
        <a:latin typeface="Arial"/>
        <a:ea typeface="Arial"/>
        <a:cs typeface="Arial"/>
      </a:minorFont>
    </a:fontScheme>
    <a:fmtScheme name="Office Theme">
      <a:fillStyleLst>
        <a:solidFill>
          <a:schemeClr val="phClr"/>
        </a:solidFill>
        <a:gradFill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</a:theme>
</file>

<file path=ppt/theme/theme2.xml><?xml version="1.0" encoding="utf-8"?>
<a:theme xmlns:a="http://schemas.openxmlformats.org/drawingml/2006/main" xmlns:r="http://schemas.openxmlformats.org/officeDocument/2006/relationships" xmlns:p="http://schemas.openxmlformats.org/presentation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/>
        <a:ea typeface="Arial"/>
        <a:cs typeface="Arial"/>
      </a:majorFont>
      <a:minorFont>
        <a:latin typeface="Arial"/>
        <a:ea typeface="Arial"/>
        <a:cs typeface="Arial"/>
      </a:minorFont>
    </a:fontScheme>
    <a:fmtScheme name="Office">
      <a:fillStyleLst>
        <a:solidFill>
          <a:schemeClr val="phClr"/>
        </a:solidFill>
        <a:gradFill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0</Words>
  <Application>ONLYOFFICE/9.4.0.129</Application>
  <PresentationFormat>On-screen Show (4:3)</PresentationFormat>
  <Paragraphs>0</Paragraphs>
  <Slides>1</Slides>
  <Notes>1</Notes>
  <HiddenSlides>0</HiddenSlides>
  <MMClips>2</MMClips>
  <ScaleCrop>0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Theme 1</vt:lpstr>
      <vt:lpstr>Slide 1</vt:lpstr>
    </vt:vector>
  </TitlesOfParts>
  <LinksUpToDate>0</LinksUpToDate>
  <SharedDoc>0</SharedDoc>
  <HyperlinksChanged>0</HyperlinksChanged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6</cp:revision>
  <dcterms:modified xsi:type="dcterms:W3CDTF">2026-09-10T12:08:36Z</dcterms:modified>
</cp:coreProperties>
</file>