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85292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73091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1066335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7733587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176348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260753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81615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132985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9446264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95930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737866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071282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992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32909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35238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002658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25786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1038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54465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88182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57331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89113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45893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47879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2972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907392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85539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25154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57258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17750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67021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82094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49464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04431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84901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675261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6253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8220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644664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98631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056958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87879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766627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315777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0386730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573122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958403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898738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3482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733037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46269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200399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69847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068107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430284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414905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359149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79153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8049369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70000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094981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13568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237326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041105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6149299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830727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120472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910368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0451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289230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506306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705786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961771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624964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789345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2026-09-10T12:12:42Z</dcterms:modified>
</cp:coreProperties>
</file>