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127825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31731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55279466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06891871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598644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991762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177404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0293295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6218278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603700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707693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2316629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15967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89500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5684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773091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935284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69495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88053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135845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994126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08693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78641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56469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170268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211114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765883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44617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60581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774923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6014545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363710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10724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91283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99930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853482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841032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424561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441077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530213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643511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041668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8357559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16049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6562750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507956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137925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48971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78027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076657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613968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389476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002086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368069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749767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691812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49718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567802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3738497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973367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874096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69442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394513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7160161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941602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25808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819513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25006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340189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161286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568914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354843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021240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85736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570012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2026-09-10T12:12:47Z</dcterms:modified>
</cp:coreProperties>
</file>