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726949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552824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80102378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0672530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9626194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490925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582092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16215676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12242951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349549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2366105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7007852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732908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15439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75738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652092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095789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737817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552176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653253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3495465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28433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2702035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0597156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477246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3835181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09910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630794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9119758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21638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175768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7195809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44493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78542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28030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6043477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831180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778452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8343049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614015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453700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29567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2468524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4842255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4299644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0539112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7786255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272290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50623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262772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2874133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9548966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122646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265708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740905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271153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292192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8377337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8906638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69767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6997421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337690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316401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01922184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4396198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8374498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088501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677346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8148855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9574223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4051670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740965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633547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410761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2352286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8800元应收-689.48元差异核查报告</a:t>
            </a:r>
            <a:br>
              <a:rPr/>
            </a:br>
            <a:br>
              <a:rPr/>
            </a:br>
            <a:r>
              <a:rPr/>
              <a:t>## 一、差异概况</a:t>
            </a:r>
            <a:br>
              <a:rPr/>
            </a:br>
            <a:r>
              <a:rPr/>
              <a:t>- **应收总额**: 8800元</a:t>
            </a:r>
            <a:br>
              <a:rPr/>
            </a:br>
            <a:r>
              <a:rPr/>
              <a:t>- **已匹配金额**: 8110.52元</a:t>
            </a:r>
            <a:br>
              <a:rPr/>
            </a:br>
            <a:r>
              <a:rPr/>
              <a:t>- **未匹配差额**: 689.48元</a:t>
            </a:r>
            <a:br>
              <a:rPr/>
            </a:br>
            <a:r>
              <a:rPr/>
              <a:t>- **核查时间**: 2026-09-10 21:30</a:t>
            </a:r>
            <a:br>
              <a:rPr/>
            </a:br>
            <a:br>
              <a:rPr/>
            </a:br>
            <a:r>
              <a:rPr/>
              <a:t>## 二、差异来源分析</a:t>
            </a:r>
            <a:br>
              <a:rPr/>
            </a:br>
            <a:br>
              <a:rPr/>
            </a:br>
            <a:r>
              <a:rPr/>
              <a:t>### 数据核查结果</a:t>
            </a:r>
            <a:br>
              <a:rPr/>
            </a:br>
            <a:r>
              <a:rPr/>
              <a:t>通过data_fabric查询，该笔689.48元差异为**客户A的预付款**，入账时间晚于账单生成时间，属于正常时间差导致的未匹配项。</a:t>
            </a:r>
            <a:br>
              <a:rPr/>
            </a:br>
            <a:br>
              <a:rPr/>
            </a:br>
            <a:r>
              <a:rPr/>
              <a:t>### 验证依据</a:t>
            </a:r>
            <a:br>
              <a:rPr/>
            </a:br>
            <a:r>
              <a:rPr/>
              <a:t>1. 客户确认单显示该笔款项已支付</a:t>
            </a:r>
            <a:br>
              <a:rPr/>
            </a:br>
            <a:r>
              <a:rPr/>
              <a:t>2. 银行流水记录时间戳晚于账单生成日</a:t>
            </a:r>
            <a:br>
              <a:rPr/>
            </a:br>
            <a:r>
              <a:rPr/>
              <a:t>3. 金额完全匹配，无超额或短缺</a:t>
            </a:r>
            <a:br>
              <a:rPr/>
            </a:br>
            <a:br>
              <a:rPr/>
            </a:br>
            <a:r>
              <a:rPr/>
              <a:t>### 结论</a:t>
            </a:r>
            <a:br>
              <a:rPr/>
            </a:br>
            <a:r>
              <a:rPr/>
              <a:t>✅ **正常时间差** — 非异常，无需追缴</a:t>
            </a:r>
            <a:br>
              <a:rPr/>
            </a:br>
            <a:br>
              <a:rPr/>
            </a:br>
            <a:r>
              <a:rPr/>
              <a:t>## 三、现金流风险提示</a:t>
            </a:r>
            <a:br>
              <a:rPr/>
            </a:br>
            <a:br>
              <a:rPr/>
            </a:br>
            <a:r>
              <a:rPr/>
              <a:t>| 风险等级 | 风险描述 | 应对措施 |</a:t>
            </a:r>
            <a:br>
              <a:rPr/>
            </a:br>
            <a:r>
              <a:rPr/>
              <a:t>|---------|---------|---------|</a:t>
            </a:r>
            <a:br>
              <a:rPr/>
            </a:br>
            <a:r>
              <a:rPr/>
              <a:t>| 🟡 低 | 时间差导致应收账龄拉长 | 优化账单生成与收款时间同步机制 |</a:t>
            </a:r>
            <a:br>
              <a:rPr/>
            </a:br>
            <a:r>
              <a:rPr/>
              <a:t>| 🔴 高 | 类似差异若累积可能影响现金流预测准确性 | 建立每日自动对账+差异预警机制 |</a:t>
            </a:r>
            <a:br>
              <a:rPr/>
            </a:br>
            <a:br>
              <a:rPr/>
            </a:br>
            <a:r>
              <a:rPr/>
              <a:t>### 建议措施</a:t>
            </a:r>
            <a:br>
              <a:rPr/>
            </a:br>
            <a:r>
              <a:rPr/>
              <a:t>1. 每日自动运行应收匹配脚本</a:t>
            </a:r>
            <a:br>
              <a:rPr/>
            </a:br>
            <a:r>
              <a:rPr/>
              <a:t>2. 超过3天的未匹配项自动标红预警</a:t>
            </a:r>
            <a:br>
              <a:rPr/>
            </a:br>
            <a:r>
              <a:rPr/>
              <a:t>3. 周报增加「应收匹配率」指标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**报告生成**: 架构部-龙枢</a:t>
            </a:r>
            <a:br>
              <a:rPr/>
            </a:br>
            <a:r>
              <a:rPr/>
              <a:t>**数据来源**: COI data_fabric (8846端口)</a:t>
            </a:r>
            <a:br>
              <a:rPr/>
            </a:br>
            <a:r>
              <a:rPr/>
              <a:t>**交付日期**: 2026-09-10</a:t>
            </a:r>
            <a:br>
              <a:rPr/>
            </a:b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2026-09-10T13:30:54Z</dcterms:modified>
</cp:coreProperties>
</file>