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490423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9394248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798691691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93460887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2330521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8945087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021413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5668415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94956696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0062701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05875341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32250050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3890914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1397422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240440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62222009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4440756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572836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106496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429793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1318624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905587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9476884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5258908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272037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931561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4400614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9399610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575194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435917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7284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48016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5784887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6072690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433015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0187841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5888078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4314195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0135986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520015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556563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848103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1643216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4406483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9924933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8516723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2464098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5867098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750482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71182819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9013172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13693966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751585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9821194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52657979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647563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367853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7471850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1651410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4218191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7834354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875649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6640511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76254647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9037395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6971778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3518594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411390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6302316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4671111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0343865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60719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752280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56936901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32262885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✅ 8800元应收-689.48元差异核查完成</a:t>
            </a:r>
            <a:br>
              <a:rPr/>
            </a:br>
            <a:br>
              <a:rPr/>
            </a:br>
            <a:r>
              <a:rPr/>
              <a:t>### 结论: **正常时间差**，非异常</a:t>
            </a:r>
            <a:br>
              <a:rPr/>
            </a:br>
            <a:r>
              <a:rPr/>
              <a:t>- 客户A预付款因入账时间晚于账单生成日导致未匹配</a:t>
            </a:r>
            <a:br>
              <a:rPr/>
            </a:br>
            <a:r>
              <a:rPr/>
              <a:t>- 金额完全吻合，客户确认单已验证</a:t>
            </a:r>
            <a:br>
              <a:rPr/>
            </a:br>
            <a:br>
              <a:rPr/>
            </a:br>
            <a:r>
              <a:rPr/>
              <a:t>### 📋 现金流风险提示简报</a:t>
            </a:r>
            <a:br>
              <a:rPr/>
            </a:br>
            <a:r>
              <a:rPr/>
              <a:t>1. **低风险提示**: 优化账单生成与收款时间同步机制</a:t>
            </a:r>
            <a:br>
              <a:rPr/>
            </a:br>
            <a:r>
              <a:rPr/>
              <a:t>2. **高风险提示**: 建立每日自动对账+差异预警机制（超3天未匹配标红）</a:t>
            </a:r>
            <a:br>
              <a:rPr/>
            </a:br>
            <a:r>
              <a:rPr/>
              <a:t>3. **建议**: 周报新增「应收匹配率」指标</a:t>
            </a:r>
            <a:br>
              <a:rPr/>
            </a:br>
            <a:br>
              <a:rPr/>
            </a:br>
            <a:r>
              <a:rPr/>
              <a:t>📎 **在线交付物**: https://coi-portal.tail0f986c.ts.net/delivery/20260910-213051-ef3ce0</a:t>
            </a:r>
            <a:br>
              <a:rPr/>
            </a:br>
            <a:r>
              <a:rPr/>
              <a:t>（可点开在线查看 + 下载Office文档）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2026-09-10T13:31:00Z</dcterms:modified>
</cp:coreProperties>
</file>