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319386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868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14938851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129671120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34531344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7932040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149028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2180164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78705323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327643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4971561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7267583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0606204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089957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739968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473144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7399932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034825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066274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636976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695335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0004131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2324475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021457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258971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18783120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3237517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8674362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032026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2844278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7910817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2669654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8543131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5560804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817838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9796777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3946169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5421180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0758573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877723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974644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9472588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2270993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452173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8254716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7114034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08538949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4026262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60699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0741155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3801003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9400032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773809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383297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0221530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364845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6029101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523090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3610338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5167980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7021345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101384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6796025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72031805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6752151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6773725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74939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065178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8688897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4291041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514504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0601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249692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5162509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061499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测试文档</a:t>
            </a:r>
            <a:br>
              <a:rPr/>
            </a:br>
            <a:br>
              <a:rPr/>
            </a:br>
            <a:r>
              <a:rPr/>
              <a:t>这是一份测试文档，用于验证交付能力。</a:t>
            </a:r>
            <a:br>
              <a:rPr/>
            </a:br>
            <a:br>
              <a:rPr/>
            </a:br>
            <a:r>
              <a:rPr/>
              <a:t>## 内容</a:t>
            </a:r>
            <a:br>
              <a:rPr/>
            </a:br>
            <a:r>
              <a:rPr/>
              <a:t>- 一句话内容：这是测试文档</a:t>
            </a:r>
            <a:br>
              <a:rPr/>
            </a:br>
            <a:br>
              <a:rPr/>
            </a:br>
            <a:r>
              <a:rPr/>
              <a:t>## 元数据</a:t>
            </a:r>
            <a:br>
              <a:rPr/>
            </a:br>
            <a:r>
              <a:rPr/>
              <a:t>- 生成时间: 2026-09-10</a:t>
            </a:r>
            <a:br>
              <a:rPr/>
            </a:br>
            <a:r>
              <a:rPr/>
              <a:t>- 部门: 架构部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2026-09-10T14:41:14Z</dcterms:modified>
</cp:coreProperties>
</file>