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553866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2729852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6838463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2962455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3419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2883897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3071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044901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8214608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299819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53947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136704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63230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57667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9811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947387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95959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96034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77940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56425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91006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72694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49788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20271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798929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063362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02557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6218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26399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385898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13662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84239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15000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77805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3467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523996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14197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52197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53948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823674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064057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92118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729139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797456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589550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993853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1639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807657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83405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896821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7444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962559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277205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643253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65943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359971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336470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722386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12871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869586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681083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108215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937813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3587086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345856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87476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77579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93987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510973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455157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525529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717348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379034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820099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476371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架构部测试文档</a:t>
            </a:r>
            <a:br>
              <a:rPr/>
            </a:br>
            <a:br>
              <a:rPr/>
            </a:br>
            <a:r>
              <a:rPr/>
              <a:t>**生成时间**: 2026-09-10 22:41</a:t>
            </a:r>
            <a:br>
              <a:rPr/>
            </a:br>
            <a:r>
              <a:rPr/>
              <a:t>**部门**: 架构部</a:t>
            </a:r>
            <a:br>
              <a:rPr/>
            </a:br>
            <a:r>
              <a:rPr/>
              <a:t>**用途**: 功能测试验证</a:t>
            </a:r>
            <a:br>
              <a:rPr/>
            </a:br>
            <a:br>
              <a:rPr/>
            </a:br>
            <a:r>
              <a:rPr/>
              <a:t>## 内容摘要</a:t>
            </a:r>
            <a:br>
              <a:rPr/>
            </a:br>
            <a:r>
              <a:rPr/>
              <a:t>- 本文档为测试验证文档</a:t>
            </a:r>
            <a:br>
              <a:rPr/>
            </a:br>
            <a:r>
              <a:rPr/>
              <a:t>- 验证office_deliver工具可用性</a:t>
            </a:r>
            <a:br>
              <a:rPr/>
            </a:br>
            <a:r>
              <a:rPr/>
              <a:t>- 确认交付物生成链路正常</a:t>
            </a:r>
            <a:br>
              <a:rPr/>
            </a:br>
            <a:br>
              <a:rPr/>
            </a:br>
            <a:r>
              <a:rPr/>
              <a:t>## 附件</a:t>
            </a:r>
            <a:br>
              <a:rPr/>
            </a:br>
            <a:r>
              <a:rPr/>
              <a:t>- Word文档: 架构部测试文档-20260910.docx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2026-09-10T14:43:00Z</dcterms:modified>
</cp:coreProperties>
</file>