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60791521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09608720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694483713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039574141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0875454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24204575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31699640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0686909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14600433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9165111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33990135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38494440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0995328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8271418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1165025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0983144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5199601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754831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9236632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330241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8195946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4647434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5031113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8468166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248011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19326472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9593233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9738791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1273340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92249439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1484606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9560500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2593356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3438270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6149656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22858412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43713979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7508291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1789442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4263375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65887903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950422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64065079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4041364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27551941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53129315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98025147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68088618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4897406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09308958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61827800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2672491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212224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62526819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35021767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31790295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18273073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6010874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6313308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9080699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5287424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54073590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40060718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931831525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9709611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7347079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279951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21018768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5553128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8844140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2643469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63384573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81957190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00583137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44607771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 架构部测试文档</a:t>
            </a:r>
            <a:br>
              <a:rPr/>
            </a:br>
            <a:br>
              <a:rPr/>
            </a:br>
            <a:r>
              <a:rPr/>
              <a:t>## 文档信息</a:t>
            </a:r>
            <a:br>
              <a:rPr/>
            </a:br>
            <a:r>
              <a:rPr/>
              <a:t>- **生成时间**: 2026-09-11 22:55</a:t>
            </a:r>
            <a:br>
              <a:rPr/>
            </a:br>
            <a:r>
              <a:rPr/>
              <a:t>- **部门**: 架构部 (龙枢)</a:t>
            </a:r>
            <a:br>
              <a:rPr/>
            </a:br>
            <a:r>
              <a:rPr/>
              <a:t>- **类型**: 测试文档</a:t>
            </a:r>
            <a:br>
              <a:rPr/>
            </a:br>
            <a:br>
              <a:rPr/>
            </a:br>
            <a:r>
              <a:rPr/>
              <a:t>## 测试内容</a:t>
            </a:r>
            <a:br>
              <a:rPr/>
            </a:br>
            <a:br>
              <a:rPr/>
            </a:br>
            <a:r>
              <a:rPr/>
              <a:t>本文档用于验证 delivery_hub 在线交付物是否正常运作。</a:t>
            </a:r>
            <a:br>
              <a:rPr/>
            </a:br>
            <a:br>
              <a:rPr/>
            </a:br>
            <a:r>
              <a:rPr/>
              <a:t>### 功能验证点</a:t>
            </a:r>
            <a:br>
              <a:rPr/>
            </a:br>
            <a:r>
              <a:rPr/>
              <a:t>1. DOCX 格式生成 ✓</a:t>
            </a:r>
            <a:br>
              <a:rPr/>
            </a:br>
            <a:r>
              <a:rPr/>
              <a:t>2. 标题层级渲染 ✓</a:t>
            </a:r>
            <a:br>
              <a:rPr/>
            </a:br>
            <a:r>
              <a:rPr/>
              <a:t>3. 列表展示 ✓</a:t>
            </a:r>
            <a:br>
              <a:rPr/>
            </a:br>
            <a:r>
              <a:rPr/>
              <a:t>4. 分隔线支持 ✓</a:t>
            </a:r>
            <a:br>
              <a:rPr/>
            </a:br>
            <a:br>
              <a:rPr/>
            </a:br>
            <a:r>
              <a:rPr/>
              <a:t>## 签署</a:t>
            </a:r>
            <a:br>
              <a:rPr/>
            </a:br>
            <a:br>
              <a:rPr/>
            </a:br>
            <a:r>
              <a:rPr/>
              <a:t>- **负责人**: 龙枢</a:t>
            </a:r>
            <a:br>
              <a:rPr/>
            </a:br>
            <a:r>
              <a:rPr/>
              <a:t>- **审核**: 鲁哥</a:t>
            </a:r>
            <a:br>
              <a:rPr/>
            </a:b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2026-09-10T14:56:17Z</dcterms:modified>
</cp:coreProperties>
</file>