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812681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1478589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66610008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391378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8851140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6800119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112572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2713348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49162610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627948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586692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05996812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90312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75642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326061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342070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6402188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3992193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861712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0222211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3411969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7580008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8201546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602990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7909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6372500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334751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28601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961590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487323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717555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192312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951931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733345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933445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28543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941864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006885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0507493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570839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929674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650921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1171054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0672123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3050941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1685323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5083885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200190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828107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6784996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7273410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970006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371367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2509066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518886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72034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937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0546823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4093576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9920067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045327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397852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0505109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79775496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5826938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1909921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545592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819737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1725925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86983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6150119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36640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843752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581766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627528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太虚剑尊的目光如鹰隼般锐利，死死锁定在苏尘身上。他并未因赵无极的离去而放松警惕，反而缓缓抽出了背后的古剑，剑锋虽未出鞘，但那股凛冽的寒意已让周遭的空气凝固。</a:t>
            </a:r>
            <a:br>
              <a:rPr/>
            </a:br>
            <a:br>
              <a:rPr/>
            </a:br>
            <a:r>
              <a:rPr/>
              <a:t>“赵无极现身，带走天玄令的持有者……”剑尊的声音低沉沙哑，仿佛从喉咙深处挤出，“苏尘，你究竟是何人？为何宗门至宝会出现在你体内？”</a:t>
            </a:r>
            <a:br>
              <a:rPr/>
            </a:br>
            <a:br>
              <a:rPr/>
            </a:br>
            <a:r>
              <a:rPr/>
              <a:t>苏尘抹去嘴角的血迹，心中亦是惊涛骇浪。他手中的玉简烫得惊人，那是赵无极——或者说苏尘子的馈赠。但他此刻更担心的是眼前这位天玄宗的太上长老。若被怀疑勾结魔族，即便有通天的本事，也难以在天玄宗立足。</a:t>
            </a:r>
            <a:br>
              <a:rPr/>
            </a:br>
            <a:br>
              <a:rPr/>
            </a:br>
            <a:r>
              <a:rPr/>
              <a:t>“我不知你在说什么。”苏尘冷声道，右手紧握太虚神针，周身黑芒若隐若现，“刚才那人也说了，要去北境。我只是去查清真相，并非叛徒。”</a:t>
            </a:r>
            <a:br>
              <a:rPr/>
            </a:br>
            <a:br>
              <a:rPr/>
            </a:br>
            <a:r>
              <a:rPr/>
              <a:t>“真相？”剑尊冷笑一声，一步踏出，竟直接隔空来到了苏尘面前三尺处，“赵无极乃千年前的魔道巨擘，他现身之日，便是北境裂隙大开之时。你与他同行，还想洗脱嫌疑？哼，天真！”</a:t>
            </a:r>
            <a:br>
              <a:rPr/>
            </a:br>
            <a:br>
              <a:rPr/>
            </a:br>
            <a:r>
              <a:rPr/>
              <a:t>话音未落，剑尊手中的古剑轰然出鞘。一道璀璨的剑气如长虹贯日，直逼苏尘咽喉。这一击，毫无保留，显然是动了杀心。</a:t>
            </a:r>
            <a:br>
              <a:rPr/>
            </a:br>
            <a:br>
              <a:rPr/>
            </a:br>
            <a:r>
              <a:rPr/>
              <a:t>苏尘瞳孔骤缩。他能感觉到，剑尊虽只是地阶巅峰的气息，但这随手一挥的剑气中蕴含的规则之力，远非他这个玄阶巅峰所能抗衡。硬接必死。</a:t>
            </a:r>
            <a:br>
              <a:rPr/>
            </a:br>
            <a:br>
              <a:rPr/>
            </a:br>
            <a:r>
              <a:rPr/>
              <a:t>“滚！”</a:t>
            </a:r>
            <a:br>
              <a:rPr/>
            </a:br>
            <a:br>
              <a:rPr/>
            </a:br>
            <a:r>
              <a:rPr/>
              <a:t>苏尘怒吼一声，体内天玄九变疯狂运转，那股压抑已久的魔族血脉再次躁动。太虚神针在手中震颤，发出嗡鸣之声，仿佛也在渴望战斗。他身形一侧，险之又险地避开了那道剑气，原本站立的地方被剑气斩出一道深深的裂痕。</a:t>
            </a:r>
            <a:br>
              <a:rPr/>
            </a:br>
            <a:br>
              <a:rPr/>
            </a:br>
            <a:r>
              <a:rPr/>
              <a:t>“反应不错。”剑尊眼中闪过一丝赞赏，但手上的动作却更快了，“可惜，死在魔道妖人手中，是你的宿命。”</a:t>
            </a:r>
            <a:br>
              <a:rPr/>
            </a:br>
            <a:br>
              <a:rPr/>
            </a:br>
            <a:r>
              <a:rPr/>
              <a:t>剑影重重，如同暴雨梨花，封锁了苏尘所有的退路。</a:t>
            </a:r>
            <a:br>
              <a:rPr/>
            </a:br>
            <a:br>
              <a:rPr/>
            </a:br>
            <a:r>
              <a:rPr/>
              <a:t>苏尘咬紧牙关，他知道此刻不能退。一旦后退，就会被剑尊步步紧逼，最终陷入绝境。他深吸一口气，脑海中迅速闪过赵无极留下的情报——北境裂隙背后有一只无形的手在操纵，而赵无极提到过，自己的体质特殊，乃是一把钥匙。</a:t>
            </a:r>
            <a:br>
              <a:rPr/>
            </a:br>
            <a:br>
              <a:rPr/>
            </a:br>
            <a:r>
              <a:rPr/>
              <a:t>“既然逃不掉，那就战！”</a:t>
            </a:r>
            <a:br>
              <a:rPr/>
            </a:br>
            <a:br>
              <a:rPr/>
            </a:br>
            <a:r>
              <a:rPr/>
              <a:t>苏尘不再闪避，而是主动迎向剑网。在剑锋即将触碰到他皮肤的瞬间，他的身形突然变得飘忽不定，如同鬼魅。这是《净魔篇》中记载的身法，以魔气干扰对手的神识感知。</a:t>
            </a:r>
            <a:br>
              <a:rPr/>
            </a:br>
            <a:br>
              <a:rPr/>
            </a:br>
            <a:r>
              <a:rPr/>
              <a:t>剑尊眉头微皱，只觉得眼前一花，苏尘的身影竟瞬间消失。</a:t>
            </a:r>
            <a:br>
              <a:rPr/>
            </a:br>
            <a:br>
              <a:rPr/>
            </a:br>
            <a:r>
              <a:rPr/>
              <a:t>“在哪？”</a:t>
            </a:r>
            <a:br>
              <a:rPr/>
            </a:br>
            <a:br>
              <a:rPr/>
            </a:br>
            <a:r>
              <a:rPr/>
              <a:t>“在这里。”</a:t>
            </a:r>
            <a:br>
              <a:rPr/>
            </a:br>
            <a:br>
              <a:rPr/>
            </a:br>
            <a:r>
              <a:rPr/>
              <a:t>一个冰冷的声音在剑尊身后响起。苏尘的身影如黑烟般凝聚，太虚神针带着毁灭性的黑芒，狠狠刺向剑尊的后心。这一击，汇聚了他所有的灵力与魔气，甚至连右臂的剧痛都被他强行压制。</a:t>
            </a:r>
            <a:br>
              <a:rPr/>
            </a:br>
            <a:br>
              <a:rPr/>
            </a:br>
            <a:r>
              <a:rPr/>
              <a:t>剑尊心中一惊，身形暴退，同时反手一挥，剑刃横切过来。</a:t>
            </a:r>
            <a:br>
              <a:rPr/>
            </a:br>
            <a:br>
              <a:rPr/>
            </a:br>
            <a:r>
              <a:rPr/>
              <a:t>当！</a:t>
            </a:r>
            <a:br>
              <a:rPr/>
            </a:br>
            <a:br>
              <a:rPr/>
            </a:br>
            <a:r>
              <a:rPr/>
              <a:t>金属碰撞的声音响彻云霄。苏尘只觉虎口崩裂，鲜血直流，但他没有松手，反而借助反震之力，腾空而起，双膝跪压向剑尊的头部。</a:t>
            </a:r>
            <a:br>
              <a:rPr/>
            </a:br>
            <a:br>
              <a:rPr/>
            </a:br>
            <a:r>
              <a:rPr/>
              <a:t>“好胆！”剑尊怒吼，周身灵力爆发，形成一股气浪，将苏尘震飞出去。</a:t>
            </a:r>
            <a:br>
              <a:rPr/>
            </a:br>
            <a:br>
              <a:rPr/>
            </a:br>
            <a:r>
              <a:rPr/>
              <a:t>苏尘在空中翻滚数圈，重重摔在地上，又喷出一口鲜血。他的肋骨恐怕断了几根，内脏也受到震荡。但即便如此，他的眼中却燃起了熊熊烈火。</a:t>
            </a:r>
            <a:br>
              <a:rPr/>
            </a:br>
            <a:br>
              <a:rPr/>
            </a:br>
            <a:r>
              <a:rPr/>
              <a:t>“这就是地阶巅峰的实力吗……”苏尘艰难地撑起身体，嘴角勾起一抹狰狞的笑意，“还不够我看。”</a:t>
            </a:r>
            <a:br>
              <a:rPr/>
            </a:br>
            <a:br>
              <a:rPr/>
            </a:br>
            <a:r>
              <a:rPr/>
              <a:t>剑尊看着地上的苏尘，眼中闪过一丝疑惑。这个年轻人明明只有玄阶巅峰，怎么会拥有如此坚韧的战斗意志？而且，他刚才使用的招式，隐隐有一种让他感到心悸的熟悉感。</a:t>
            </a:r>
            <a:br>
              <a:rPr/>
            </a:br>
            <a:br>
              <a:rPr/>
            </a:br>
            <a:r>
              <a:rPr/>
              <a:t>“你到底是谁？”剑尊沉声问道。</a:t>
            </a:r>
            <a:br>
              <a:rPr/>
            </a:br>
            <a:br>
              <a:rPr/>
            </a:br>
            <a:r>
              <a:rPr/>
              <a:t>苏尘没有回答，而是缓缓站起身。他体内的灵力正在快速恢复，那是《净魔篇》在吞噬周围游离的魔力。虽然速度缓慢，但对于现在的他来说，每一秒的恢复都至关重要。</a:t>
            </a:r>
            <a:br>
              <a:rPr/>
            </a:br>
            <a:br>
              <a:rPr/>
            </a:br>
            <a:r>
              <a:rPr/>
              <a:t>“我是谁不重要。”苏尘抬起头，目光直视剑尊，“重要的是，我要去北境。你若拦我，便是与整个九州玄域的安危为敌。”</a:t>
            </a:r>
            <a:br>
              <a:rPr/>
            </a:br>
            <a:br>
              <a:rPr/>
            </a:br>
            <a:r>
              <a:rPr/>
              <a:t>“狂妄！”剑尊大怒，剑尖再次指向前方，“今日我便替天行道，杀了你这个魔道余孽！”</a:t>
            </a:r>
            <a:br>
              <a:rPr/>
            </a:br>
            <a:br>
              <a:rPr/>
            </a:br>
            <a:r>
              <a:rPr/>
              <a:t>然而，就在剑尊准备再次出手的瞬间，一道凌厉的剑意从天而降，直接笼罩了整个区域。那股气息之恐怖，让剑尊的脸色瞬间变得苍白。</a:t>
            </a:r>
            <a:br>
              <a:rPr/>
            </a:br>
            <a:br>
              <a:rPr/>
            </a:br>
            <a:r>
              <a:rPr/>
              <a:t>“住手。”</a:t>
            </a:r>
            <a:br>
              <a:rPr/>
            </a:br>
            <a:br>
              <a:rPr/>
            </a:br>
            <a:r>
              <a:rPr/>
              <a:t>一道清冷的声音响起，紧接着，一道身影从天际落下，轻轻飘在苏尘身前。那人一身白衣，面容清秀，眼神淡漠如水。正是天玄宗宗主，赵天行。</a:t>
            </a:r>
            <a:br>
              <a:rPr/>
            </a:br>
            <a:br>
              <a:rPr/>
            </a:br>
            <a:r>
              <a:rPr/>
              <a:t>剑尊见状，连忙收剑行礼：“宗主！”</a:t>
            </a:r>
            <a:br>
              <a:rPr/>
            </a:br>
            <a:br>
              <a:rPr/>
            </a:br>
            <a:r>
              <a:rPr/>
              <a:t>赵天行没有看他，而是将目光投向了苏尘。他的眼神复杂，有震惊，有怀疑，还有一丝难以察觉的恐惧。</a:t>
            </a:r>
            <a:br>
              <a:rPr/>
            </a:br>
            <a:br>
              <a:rPr/>
            </a:br>
            <a:r>
              <a:rPr/>
              <a:t>“苏尘……”赵天行的声音有些颤抖，“你身上的气息，为何与那个人如此相似？”</a:t>
            </a:r>
            <a:br>
              <a:rPr/>
            </a:br>
            <a:br>
              <a:rPr/>
            </a:br>
            <a:r>
              <a:rPr/>
              <a:t>苏尘心中一凛。那个人，指的难道就是千年前的苏尘子？</a:t>
            </a:r>
            <a:br>
              <a:rPr/>
            </a:br>
            <a:br>
              <a:rPr/>
            </a:br>
            <a:r>
              <a:rPr/>
              <a:t>“宗主，您认识我？”苏尘试探着问道。</a:t>
            </a:r>
            <a:br>
              <a:rPr/>
            </a:br>
            <a:br>
              <a:rPr/>
            </a:br>
            <a:r>
              <a:rPr/>
              <a:t>赵天行沉默片刻，缓缓说道：“当年之事，早已成谜。但我曾听师父提及，千年前有一位祖师，以一人之力镇压北境裂隙，却在最后一刻失踪。难道……你就是他的转世？”</a:t>
            </a:r>
            <a:br>
              <a:rPr/>
            </a:br>
            <a:br>
              <a:rPr/>
            </a:br>
            <a:r>
              <a:rPr/>
              <a:t>苏尘心中一震。转世？赵无极说他像老友，如今赵天行又说他是转世。这些线索交织在一起，让他心中的迷雾愈发浓重。</a:t>
            </a:r>
            <a:br>
              <a:rPr/>
            </a:br>
            <a:br>
              <a:rPr/>
            </a:br>
            <a:r>
              <a:rPr/>
              <a:t>“我不懂什么转世。”苏尘淡淡道，“我只知道，有人诬陷我勾结魔族，废我修为，逐我出宗。我要证明自己的清白，也要揭开北境背后的真相。”</a:t>
            </a:r>
            <a:br>
              <a:rPr/>
            </a:br>
            <a:br>
              <a:rPr/>
            </a:br>
            <a:r>
              <a:rPr/>
              <a:t>赵天行看着他，良久，终于点了点头：“好。我信你一次。但你要答应我，在查明真相之前，不可擅动天玄令的力量。否则，即便你是祖师的转世，我也绝不姑息。”</a:t>
            </a:r>
            <a:br>
              <a:rPr/>
            </a:br>
            <a:br>
              <a:rPr/>
            </a:br>
            <a:r>
              <a:rPr/>
              <a:t>“成交。”苏尘毫不犹豫地点头。</a:t>
            </a:r>
            <a:br>
              <a:rPr/>
            </a:br>
            <a:br>
              <a:rPr/>
            </a:br>
            <a:r>
              <a:rPr/>
              <a:t>他知道，自己现在没有拒绝的资本。赵天行的态度，算是暂时保住了他的性命。</a:t>
            </a:r>
            <a:br>
              <a:rPr/>
            </a:br>
            <a:br>
              <a:rPr/>
            </a:br>
            <a:r>
              <a:rPr/>
              <a:t>“另外……”赵天行的目光转向北方，“北境裂隙的异动比我想象的要快。三日后，那里将有一场大战。你若真想证明自己，便在那里等着我。”</a:t>
            </a:r>
            <a:br>
              <a:rPr/>
            </a:br>
            <a:br>
              <a:rPr/>
            </a:br>
            <a:r>
              <a:rPr/>
              <a:t>说完，赵天行身形一闪，消失在原地，只留下一句话在风中回荡：“三日后，天玄宗见。”</a:t>
            </a:r>
            <a:br>
              <a:rPr/>
            </a:br>
            <a:br>
              <a:rPr/>
            </a:br>
            <a:r>
              <a:rPr/>
              <a:t>苏尘松了口气，整个人瘫软在地。刚才的每一秒，他都如履薄冰。若不是赵天行及时出现，他恐怕已经死在剑尊手下。</a:t>
            </a:r>
            <a:br>
              <a:rPr/>
            </a:br>
            <a:br>
              <a:rPr/>
            </a:br>
            <a:r>
              <a:rPr/>
              <a:t>“宗主……”苏尘喃喃自语，握紧了手中的玉简，“这到底是什么局？苏尘子，赵无极，还有你们……到底在谋划什么？”</a:t>
            </a:r>
            <a:br>
              <a:rPr/>
            </a:br>
            <a:br>
              <a:rPr/>
            </a:br>
            <a:r>
              <a:rPr/>
              <a:t>远处的天空中，乌云密布，一道闪电划破长空，照亮了苏尘坚毅而迷茫的脸庞。风暴，真的要来了。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2026-09-11T01:00:15Z</dcterms:modified>
</cp:coreProperties>
</file>