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58975161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20739192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228668681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346679318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131359575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45590792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84038976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839969082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500250699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31318853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19341694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205410566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58080745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9183703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98589980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957161261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001697768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99756959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5507697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82435353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41596348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691740352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8244466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51632000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12669218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640024374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7804117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9089019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5461506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47951189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67008261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97886732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2111060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30797914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9519834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422620785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26409567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894122754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97999795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98839521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58031174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166301404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759597083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229945612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498520039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04351112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0504145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09486842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13311725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377288621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597736364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62193785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98599084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03547505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22742164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91772651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322646943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70249056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965772561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571699152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5734048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45616462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70977580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1774847828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54481773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44297969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34824822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4455709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12215515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950160598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97538612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565161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29004093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68272426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2079005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(系统错误: LLM调用失败重试后仍失败: timed out)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2026-09-11T01:31:06Z</dcterms:modified>
</cp:coreProperties>
</file>