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270811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600573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3317050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3109023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923109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293592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269017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10743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943352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949661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471629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026010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645644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43012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57139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972781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91267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59730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14505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72674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947025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45629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84259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91522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61353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621113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4129776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93396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42212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869541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224749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80379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65702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10284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930504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710302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45294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780523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3609432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47296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664003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05535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4844156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117535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3778998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648201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375575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934690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3640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033549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022780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04231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310037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830542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173291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704569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715096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6764740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020173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370164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51394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91043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123377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7659191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2173940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258515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26424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266734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30040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473995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840700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340701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863531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853910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449414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收到！基于真实数据，以下是我的判断：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📊 风口研判结论（仅3个）</a:t>
            </a:r>
            <a:br>
              <a:rPr/>
            </a:br>
            <a:br>
              <a:rPr/>
            </a:br>
            <a:r>
              <a:rPr/>
              <a:t>### ✅ 值得立即抓住的3个</a:t>
            </a:r>
            <a:br>
              <a:rPr/>
            </a:br>
            <a:br>
              <a:rPr/>
            </a:br>
            <a:r>
              <a:rPr/>
              <a:t>| 排名 | 风口 | 主导部门 | 理由 |</a:t>
            </a:r>
            <a:br>
              <a:rPr/>
            </a:br>
            <a:r>
              <a:rPr/>
              <a:t>|------|------|----------|------|</a:t>
            </a:r>
            <a:br>
              <a:rPr/>
            </a:br>
            <a:r>
              <a:rPr/>
              <a:t>| 1 | **低空经济 eVTOL** | 创新部(龙创) | 国家政策支持，2026年写入政府工作报告，产业评价体系已建立 |</a:t>
            </a:r>
            <a:br>
              <a:rPr/>
            </a:br>
            <a:r>
              <a:rPr/>
              <a:t>| 2 | **黄金现货价格驱动** | 投资部(龙眼)+交易部(龙手) | 地缘风险+通胀逻辑清晰，可快速制定交易策略 |</a:t>
            </a:r>
            <a:br>
              <a:rPr/>
            </a:br>
            <a:r>
              <a:rPr/>
              <a:t>| 3 | **跨境电商出口** | 增长部(龙拓) | 市场虽卷但有明确工具需求（竞品分析、ROI测算），可先做研究输出 |</a:t>
            </a:r>
            <a:br>
              <a:rPr/>
            </a:br>
            <a:br>
              <a:rPr/>
            </a:br>
            <a:r>
              <a:rPr/>
              <a:t>### ❌ 跳过（信息无效或无关）</a:t>
            </a:r>
            <a:br>
              <a:rPr/>
            </a:br>
            <a:r>
              <a:rPr/>
              <a:t>- 机器人具身智能：网页内容为字典释义，无实际产业信息</a:t>
            </a:r>
            <a:br>
              <a:rPr/>
            </a:br>
            <a:r>
              <a:rPr/>
              <a:t>- 内容创作AI视频：同样为词典内容，与主题无关</a:t>
            </a:r>
            <a:br>
              <a:rPr/>
            </a:br>
            <a:r>
              <a:rPr/>
              <a:t>- 新能源汽车出海：导航页面，无实质内容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🎯 下一步落地动作</a:t>
            </a:r>
            <a:br>
              <a:rPr/>
            </a:br>
            <a:br>
              <a:rPr/>
            </a:br>
            <a:r>
              <a:rPr/>
              <a:t>| 部门 | 动作 | 负责人 |</a:t>
            </a:r>
            <a:br>
              <a:rPr/>
            </a:br>
            <a:r>
              <a:rPr/>
              <a:t>|------|------|--------|</a:t>
            </a:r>
            <a:br>
              <a:rPr/>
            </a:br>
            <a:r>
              <a:rPr/>
              <a:t>| **创新部(龙创)** | 输出《低空经济eVTOL商业化研究报告》+ 政策/产业链图谱 | 龙创 |</a:t>
            </a:r>
            <a:br>
              <a:rPr/>
            </a:br>
            <a:r>
              <a:rPr/>
              <a:t>| **投资部(龙眼)** | 建立黄金现货价格监测模型，跟踪CPI/美债收益率变量 | 龙眼 |</a:t>
            </a:r>
            <a:br>
              <a:rPr/>
            </a:br>
            <a:r>
              <a:rPr/>
              <a:t>| **交易部(龙手)** | 根据龙眼信号制定交易策略（注意"油涨金跌"背离风险） | 龙手 |</a:t>
            </a:r>
            <a:br>
              <a:rPr/>
            </a:br>
            <a:r>
              <a:rPr/>
              <a:t>| **增长部(龙拓)** | 调研Ozon平台运营工具需求，输出竞品分析模板+ROI测算表 | 龙拓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**一句话总结**：低空经济重政策研究、黄金重量化监测、跨境电商重工具输出。三部门并行，架构部(我)负责协调落地。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2026-09-11T03:15:54Z</dcterms:modified>
</cp:coreProperties>
</file>