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3614704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4300815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969680479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884206173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71958918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1163331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39063465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066031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7129572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02508844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26497527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25603776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3169333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5592556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1184066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3605927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2361701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4967135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8859683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9647286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8963574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9655399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1439326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610235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9431265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70217384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5940991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3139074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1357629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2350663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5795554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9285257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1824537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7976664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526224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80181157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33575758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2001603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0550187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5072802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021898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1087529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5052048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03993158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59561553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73862731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61995220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33717694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3639720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90248225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0790447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686750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94283837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10477741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22769248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1028399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9073941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1970036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6901822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0028138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9859473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885898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19403382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37405625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6005332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5603465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8836035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0176955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5672180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0564986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4246174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031980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6657423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32671803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11533757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 多部门协同 · 用三句话介绍本部门能帮鲁哥做什么</a:t>
            </a:r>
            <a:br>
              <a:rPr/>
            </a:br>
            <a:br>
              <a:rPr/>
            </a:br>
            <a:r>
              <a:rPr/>
              <a:t>&gt; 多部门协同产出 · 模式=parallel · 生成时间 2026-09-11 12:53:53</a:t>
            </a:r>
            <a:br>
              <a:rPr/>
            </a:br>
            <a:br>
              <a:rPr/>
            </a:br>
            <a:br>
              <a:rPr/>
            </a:br>
            <a:r>
              <a:rPr/>
              <a:t>**任务**：用三句话介绍本部门能帮鲁哥做什么</a:t>
            </a:r>
            <a:br>
              <a:rPr/>
            </a:br>
            <a:br>
              <a:rPr/>
            </a:br>
            <a:br>
              <a:rPr/>
            </a:br>
            <a:r>
              <a:rPr/>
              <a:t>## 硬件部</a:t>
            </a:r>
            <a:br>
              <a:rPr/>
            </a:br>
            <a:br>
              <a:rPr/>
            </a:br>
            <a:r>
              <a:rPr/>
              <a:t>**三句话介绍硬件部能为鲁哥做什么：**</a:t>
            </a:r>
            <a:br>
              <a:rPr/>
            </a:br>
            <a:br>
              <a:rPr/>
            </a:br>
            <a:r>
              <a:rPr/>
              <a:t>1. **方案落地**：从需求分析、原理图设计到 PCB 打样，全流程交付可生产硬件方案。</a:t>
            </a:r>
            <a:br>
              <a:rPr/>
            </a:br>
            <a:r>
              <a:rPr/>
              <a:t>2. **成本可控**：实时查询嘉立创库真实料号，选型兼顾性价比与供应稳定性。</a:t>
            </a:r>
            <a:br>
              <a:rPr/>
            </a:br>
            <a:r>
              <a:rPr/>
              <a:t>3. **可靠性保障**：工业级设计标准，所有方案附带测试方法与 BOM，不做一次性设计。</a:t>
            </a:r>
            <a:br>
              <a:rPr/>
            </a:br>
            <a:br>
              <a:rPr/>
            </a:br>
            <a:r>
              <a:rPr/>
              <a:t>## 运维部</a:t>
            </a:r>
            <a:br>
              <a:rPr/>
            </a:br>
            <a:br>
              <a:rPr/>
            </a:br>
            <a:r>
              <a:rPr/>
              <a:t>运维部（龙卫）负责保障 COI 所有服务的 7x24 稳定运行，巡检服务器、排查故障、维护网络连通性。龙码的代码有问题，我来帮定位环境因素还是逻辑漏洞；鲁哥要升级系统或调配置，我出方案并执行，改前必备份。遇到异常告警或宕机，我第一时间响应恢复，并主动扫描代码库发现隐患再修复。</a:t>
            </a:r>
            <a:br>
              <a:rPr/>
            </a:br>
            <a:br>
              <a:rPr/>
            </a:br>
            <a:r>
              <a:rPr/>
              <a:t>## 架构部</a:t>
            </a:r>
            <a:br>
              <a:rPr/>
            </a:br>
            <a:br>
              <a:rPr/>
            </a:br>
            <a:r>
              <a:rPr/>
              <a:t>架构部主管龙枢三句话汇报：</a:t>
            </a:r>
            <a:br>
              <a:rPr/>
            </a:br>
            <a:r>
              <a:rPr/>
              <a:t>1. **保产出不保活** — 业务代码跑着不算正常，交易信号正确、回测通过、文档按时交付才算正常；巡检异常立即自愈，不再等鲁哥手动救火。</a:t>
            </a:r>
            <a:br>
              <a:rPr/>
            </a:br>
            <a:r>
              <a:rPr/>
              <a:t>2. **缺什么补什么** — 从策略回测守护、流水线定时修复、跨 VM 运维诊断，到个性化工具/脚本定制，鲁哥开口我就落地，不越界也不留空白。</a:t>
            </a:r>
            <a:br>
              <a:rPr/>
            </a:br>
            <a:r>
              <a:rPr/>
              <a:t>3. **主动预警不静默** — 高风险改动先告警、先回测、再动手；所有巡检/修复留痕可查，鲁哥随时可审计，绝不擅自改活。</a:t>
            </a:r>
            <a:br>
              <a:rPr/>
            </a:b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2026-09-11T04:53:56Z</dcterms:modified>
</cp:coreProperties>
</file>